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99" r:id="rId3"/>
    <p:sldId id="344" r:id="rId4"/>
    <p:sldId id="333" r:id="rId5"/>
    <p:sldId id="346" r:id="rId6"/>
    <p:sldId id="345" r:id="rId7"/>
    <p:sldId id="329" r:id="rId8"/>
    <p:sldId id="348" r:id="rId9"/>
    <p:sldId id="349" r:id="rId10"/>
    <p:sldId id="350" r:id="rId11"/>
    <p:sldId id="351" r:id="rId12"/>
    <p:sldId id="352" r:id="rId13"/>
    <p:sldId id="353" r:id="rId14"/>
    <p:sldId id="354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</p:embeddedFont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91" d="100"/>
          <a:sy n="91" d="100"/>
        </p:scale>
        <p:origin x="27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iša Vuksan" userId="3af124f9-b8e7-46e3-9422-21ae1d17ac0b" providerId="ADAL" clId="{820C67BC-A1DE-4D3F-BECF-674878571AF2}"/>
    <pc:docChg chg="undo custSel addSld delSld modSld sldOrd">
      <pc:chgData name="Siniša Vuksan" userId="3af124f9-b8e7-46e3-9422-21ae1d17ac0b" providerId="ADAL" clId="{820C67BC-A1DE-4D3F-BECF-674878571AF2}" dt="2020-09-30T14:58:44.816" v="3701"/>
      <pc:docMkLst>
        <pc:docMk/>
      </pc:docMkLst>
      <pc:sldChg chg="modSp">
        <pc:chgData name="Siniša Vuksan" userId="3af124f9-b8e7-46e3-9422-21ae1d17ac0b" providerId="ADAL" clId="{820C67BC-A1DE-4D3F-BECF-674878571AF2}" dt="2020-09-30T13:09:45.208" v="16" actId="20577"/>
        <pc:sldMkLst>
          <pc:docMk/>
          <pc:sldMk cId="4263532617" sldId="256"/>
        </pc:sldMkLst>
        <pc:spChg chg="mod">
          <ac:chgData name="Siniša Vuksan" userId="3af124f9-b8e7-46e3-9422-21ae1d17ac0b" providerId="ADAL" clId="{820C67BC-A1DE-4D3F-BECF-674878571AF2}" dt="2020-09-30T13:09:45.208" v="16" actId="20577"/>
          <ac:spMkLst>
            <pc:docMk/>
            <pc:sldMk cId="4263532617" sldId="256"/>
            <ac:spMk id="7" creationId="{54F134FF-4759-4BD3-A258-DBE00CE37E81}"/>
          </ac:spMkLst>
        </pc:spChg>
      </pc:sldChg>
      <pc:sldChg chg="addSp delSp modSp add delAnim modAnim">
        <pc:chgData name="Siniša Vuksan" userId="3af124f9-b8e7-46e3-9422-21ae1d17ac0b" providerId="ADAL" clId="{820C67BC-A1DE-4D3F-BECF-674878571AF2}" dt="2020-09-30T13:15:58.447" v="336" actId="20577"/>
        <pc:sldMkLst>
          <pc:docMk/>
          <pc:sldMk cId="1513291851" sldId="257"/>
        </pc:sldMkLst>
        <pc:spChg chg="mod">
          <ac:chgData name="Siniša Vuksan" userId="3af124f9-b8e7-46e3-9422-21ae1d17ac0b" providerId="ADAL" clId="{820C67BC-A1DE-4D3F-BECF-674878571AF2}" dt="2020-09-30T13:15:58.447" v="336" actId="20577"/>
          <ac:spMkLst>
            <pc:docMk/>
            <pc:sldMk cId="1513291851" sldId="257"/>
            <ac:spMk id="3" creationId="{499D698D-7B4F-4753-8983-15A0086F8C7B}"/>
          </ac:spMkLst>
        </pc:spChg>
        <pc:spChg chg="del">
          <ac:chgData name="Siniša Vuksan" userId="3af124f9-b8e7-46e3-9422-21ae1d17ac0b" providerId="ADAL" clId="{820C67BC-A1DE-4D3F-BECF-674878571AF2}" dt="2020-09-30T13:15:14.266" v="329" actId="478"/>
          <ac:spMkLst>
            <pc:docMk/>
            <pc:sldMk cId="1513291851" sldId="257"/>
            <ac:spMk id="5" creationId="{D24DFF28-2EC5-457A-93BD-B38B16FE4AD8}"/>
          </ac:spMkLst>
        </pc:spChg>
        <pc:picChg chg="add del">
          <ac:chgData name="Siniša Vuksan" userId="3af124f9-b8e7-46e3-9422-21ae1d17ac0b" providerId="ADAL" clId="{820C67BC-A1DE-4D3F-BECF-674878571AF2}" dt="2020-09-30T13:12:17.614" v="21" actId="478"/>
          <ac:picMkLst>
            <pc:docMk/>
            <pc:sldMk cId="1513291851" sldId="257"/>
            <ac:picMk id="2" creationId="{CE949837-D7C4-4397-81E4-AD42A54BB286}"/>
          </ac:picMkLst>
        </pc:picChg>
      </pc:sldChg>
      <pc:sldChg chg="addSp delSp modSp addAnim delAnim">
        <pc:chgData name="Siniša Vuksan" userId="3af124f9-b8e7-46e3-9422-21ae1d17ac0b" providerId="ADAL" clId="{820C67BC-A1DE-4D3F-BECF-674878571AF2}" dt="2020-09-30T13:19:00.172" v="499" actId="1076"/>
        <pc:sldMkLst>
          <pc:docMk/>
          <pc:sldMk cId="891775711" sldId="270"/>
        </pc:sldMkLst>
        <pc:spChg chg="del">
          <ac:chgData name="Siniša Vuksan" userId="3af124f9-b8e7-46e3-9422-21ae1d17ac0b" providerId="ADAL" clId="{820C67BC-A1DE-4D3F-BECF-674878571AF2}" dt="2020-09-30T13:16:04.700" v="337" actId="478"/>
          <ac:spMkLst>
            <pc:docMk/>
            <pc:sldMk cId="891775711" sldId="270"/>
            <ac:spMk id="4" creationId="{D75CFF8D-7D93-4120-8120-DF2500665523}"/>
          </ac:spMkLst>
        </pc:spChg>
        <pc:spChg chg="mod">
          <ac:chgData name="Siniša Vuksan" userId="3af124f9-b8e7-46e3-9422-21ae1d17ac0b" providerId="ADAL" clId="{820C67BC-A1DE-4D3F-BECF-674878571AF2}" dt="2020-09-30T13:16:18.292" v="340" actId="20577"/>
          <ac:spMkLst>
            <pc:docMk/>
            <pc:sldMk cId="891775711" sldId="270"/>
            <ac:spMk id="5" creationId="{62F6632F-846C-4F02-B56B-82805BD5B26E}"/>
          </ac:spMkLst>
        </pc:spChg>
        <pc:spChg chg="mod">
          <ac:chgData name="Siniša Vuksan" userId="3af124f9-b8e7-46e3-9422-21ae1d17ac0b" providerId="ADAL" clId="{820C67BC-A1DE-4D3F-BECF-674878571AF2}" dt="2020-09-30T13:19:00.172" v="499" actId="1076"/>
          <ac:spMkLst>
            <pc:docMk/>
            <pc:sldMk cId="891775711" sldId="270"/>
            <ac:spMk id="6" creationId="{D59C0E6F-A8FA-4180-809C-0B238788105A}"/>
          </ac:spMkLst>
        </pc:spChg>
        <pc:spChg chg="del">
          <ac:chgData name="Siniša Vuksan" userId="3af124f9-b8e7-46e3-9422-21ae1d17ac0b" providerId="ADAL" clId="{820C67BC-A1DE-4D3F-BECF-674878571AF2}" dt="2020-09-30T13:16:37.614" v="344" actId="478"/>
          <ac:spMkLst>
            <pc:docMk/>
            <pc:sldMk cId="891775711" sldId="270"/>
            <ac:spMk id="7" creationId="{D2D0BA8C-58FB-4A8E-94B2-23009BDA0BA2}"/>
          </ac:spMkLst>
        </pc:spChg>
        <pc:spChg chg="del">
          <ac:chgData name="Siniša Vuksan" userId="3af124f9-b8e7-46e3-9422-21ae1d17ac0b" providerId="ADAL" clId="{820C67BC-A1DE-4D3F-BECF-674878571AF2}" dt="2020-09-30T13:17:13.824" v="346" actId="478"/>
          <ac:spMkLst>
            <pc:docMk/>
            <pc:sldMk cId="891775711" sldId="270"/>
            <ac:spMk id="8" creationId="{DF35BA8C-DCB8-4348-A43A-5CF93781E51E}"/>
          </ac:spMkLst>
        </pc:spChg>
        <pc:spChg chg="add del mod">
          <ac:chgData name="Siniša Vuksan" userId="3af124f9-b8e7-46e3-9422-21ae1d17ac0b" providerId="ADAL" clId="{820C67BC-A1DE-4D3F-BECF-674878571AF2}" dt="2020-09-30T13:16:27.525" v="341" actId="478"/>
          <ac:spMkLst>
            <pc:docMk/>
            <pc:sldMk cId="891775711" sldId="270"/>
            <ac:spMk id="10" creationId="{819D6C20-346B-4AEE-832F-2E272C453245}"/>
          </ac:spMkLst>
        </pc:spChg>
        <pc:picChg chg="mod">
          <ac:chgData name="Siniša Vuksan" userId="3af124f9-b8e7-46e3-9422-21ae1d17ac0b" providerId="ADAL" clId="{820C67BC-A1DE-4D3F-BECF-674878571AF2}" dt="2020-09-30T13:17:08.836" v="345" actId="14826"/>
          <ac:picMkLst>
            <pc:docMk/>
            <pc:sldMk cId="891775711" sldId="270"/>
            <ac:picMk id="2" creationId="{364F0D10-6C93-4798-9B51-775114644404}"/>
          </ac:picMkLst>
        </pc:picChg>
        <pc:picChg chg="add del mod">
          <ac:chgData name="Siniša Vuksan" userId="3af124f9-b8e7-46e3-9422-21ae1d17ac0b" providerId="ADAL" clId="{820C67BC-A1DE-4D3F-BECF-674878571AF2}" dt="2020-09-30T13:18:08.826" v="349" actId="1076"/>
          <ac:picMkLst>
            <pc:docMk/>
            <pc:sldMk cId="891775711" sldId="270"/>
            <ac:picMk id="3" creationId="{DCB64642-CE4F-4D9C-A92A-9A8EF9D7D4F4}"/>
          </ac:picMkLst>
        </pc:picChg>
      </pc:sldChg>
      <pc:sldChg chg="modSp add">
        <pc:chgData name="Siniša Vuksan" userId="3af124f9-b8e7-46e3-9422-21ae1d17ac0b" providerId="ADAL" clId="{820C67BC-A1DE-4D3F-BECF-674878571AF2}" dt="2020-09-30T14:54:41.484" v="3697" actId="20577"/>
        <pc:sldMkLst>
          <pc:docMk/>
          <pc:sldMk cId="470418671" sldId="276"/>
        </pc:sldMkLst>
        <pc:spChg chg="mod">
          <ac:chgData name="Siniša Vuksan" userId="3af124f9-b8e7-46e3-9422-21ae1d17ac0b" providerId="ADAL" clId="{820C67BC-A1DE-4D3F-BECF-674878571AF2}" dt="2020-09-30T14:54:41.484" v="3697" actId="20577"/>
          <ac:spMkLst>
            <pc:docMk/>
            <pc:sldMk cId="470418671" sldId="276"/>
            <ac:spMk id="2" creationId="{2AF3F46D-1885-4F99-A383-C4EDF7FD19B6}"/>
          </ac:spMkLst>
        </pc:spChg>
      </pc:sldChg>
      <pc:sldChg chg="del">
        <pc:chgData name="Siniša Vuksan" userId="3af124f9-b8e7-46e3-9422-21ae1d17ac0b" providerId="ADAL" clId="{820C67BC-A1DE-4D3F-BECF-674878571AF2}" dt="2020-09-30T14:48:48.901" v="3531" actId="2696"/>
        <pc:sldMkLst>
          <pc:docMk/>
          <pc:sldMk cId="4156204590" sldId="281"/>
        </pc:sldMkLst>
      </pc:sldChg>
      <pc:sldChg chg="addSp delSp modSp ord delAnim modAnim">
        <pc:chgData name="Siniša Vuksan" userId="3af124f9-b8e7-46e3-9422-21ae1d17ac0b" providerId="ADAL" clId="{820C67BC-A1DE-4D3F-BECF-674878571AF2}" dt="2020-09-30T14:06:58.469" v="1648" actId="20577"/>
        <pc:sldMkLst>
          <pc:docMk/>
          <pc:sldMk cId="2757270251" sldId="282"/>
        </pc:sldMkLst>
        <pc:spChg chg="mod">
          <ac:chgData name="Siniša Vuksan" userId="3af124f9-b8e7-46e3-9422-21ae1d17ac0b" providerId="ADAL" clId="{820C67BC-A1DE-4D3F-BECF-674878571AF2}" dt="2020-09-30T14:02:51.388" v="1563" actId="20577"/>
          <ac:spMkLst>
            <pc:docMk/>
            <pc:sldMk cId="2757270251" sldId="282"/>
            <ac:spMk id="5" creationId="{D0D4AB01-B963-41A3-8A54-65A5DDE37614}"/>
          </ac:spMkLst>
        </pc:spChg>
        <pc:spChg chg="mod">
          <ac:chgData name="Siniša Vuksan" userId="3af124f9-b8e7-46e3-9422-21ae1d17ac0b" providerId="ADAL" clId="{820C67BC-A1DE-4D3F-BECF-674878571AF2}" dt="2020-09-30T14:03:21.920" v="1600" actId="20577"/>
          <ac:spMkLst>
            <pc:docMk/>
            <pc:sldMk cId="2757270251" sldId="282"/>
            <ac:spMk id="6" creationId="{9B16BC4B-D5C2-44A0-9246-0EBAE8E0E2D0}"/>
          </ac:spMkLst>
        </pc:spChg>
        <pc:spChg chg="del">
          <ac:chgData name="Siniša Vuksan" userId="3af124f9-b8e7-46e3-9422-21ae1d17ac0b" providerId="ADAL" clId="{820C67BC-A1DE-4D3F-BECF-674878571AF2}" dt="2020-09-30T14:03:29.848" v="1601" actId="478"/>
          <ac:spMkLst>
            <pc:docMk/>
            <pc:sldMk cId="2757270251" sldId="282"/>
            <ac:spMk id="8" creationId="{F4331757-D3FC-4E5B-BA93-255D5CB925D7}"/>
          </ac:spMkLst>
        </pc:spChg>
        <pc:spChg chg="mod">
          <ac:chgData name="Siniša Vuksan" userId="3af124f9-b8e7-46e3-9422-21ae1d17ac0b" providerId="ADAL" clId="{820C67BC-A1DE-4D3F-BECF-674878571AF2}" dt="2020-09-30T14:05:02.635" v="1612" actId="1076"/>
          <ac:spMkLst>
            <pc:docMk/>
            <pc:sldMk cId="2757270251" sldId="282"/>
            <ac:spMk id="9" creationId="{B6B1D4C1-9D6D-4E02-9F51-226A1AFA9306}"/>
          </ac:spMkLst>
        </pc:spChg>
        <pc:spChg chg="add mod">
          <ac:chgData name="Siniša Vuksan" userId="3af124f9-b8e7-46e3-9422-21ae1d17ac0b" providerId="ADAL" clId="{820C67BC-A1DE-4D3F-BECF-674878571AF2}" dt="2020-09-30T14:05:15.734" v="1615" actId="20577"/>
          <ac:spMkLst>
            <pc:docMk/>
            <pc:sldMk cId="2757270251" sldId="282"/>
            <ac:spMk id="10" creationId="{BD082D35-696A-4503-947F-D93736A48DDB}"/>
          </ac:spMkLst>
        </pc:spChg>
        <pc:spChg chg="add mod">
          <ac:chgData name="Siniša Vuksan" userId="3af124f9-b8e7-46e3-9422-21ae1d17ac0b" providerId="ADAL" clId="{820C67BC-A1DE-4D3F-BECF-674878571AF2}" dt="2020-09-30T14:05:31.058" v="1620" actId="20577"/>
          <ac:spMkLst>
            <pc:docMk/>
            <pc:sldMk cId="2757270251" sldId="282"/>
            <ac:spMk id="11" creationId="{C57F3F0F-0459-490F-8464-FADF18D52821}"/>
          </ac:spMkLst>
        </pc:spChg>
        <pc:spChg chg="add mod">
          <ac:chgData name="Siniša Vuksan" userId="3af124f9-b8e7-46e3-9422-21ae1d17ac0b" providerId="ADAL" clId="{820C67BC-A1DE-4D3F-BECF-674878571AF2}" dt="2020-09-30T14:05:55.454" v="1625" actId="1076"/>
          <ac:spMkLst>
            <pc:docMk/>
            <pc:sldMk cId="2757270251" sldId="282"/>
            <ac:spMk id="12" creationId="{ACDD8E38-B7A0-4481-812F-6BA15455DC0D}"/>
          </ac:spMkLst>
        </pc:spChg>
        <pc:spChg chg="add mod">
          <ac:chgData name="Siniša Vuksan" userId="3af124f9-b8e7-46e3-9422-21ae1d17ac0b" providerId="ADAL" clId="{820C67BC-A1DE-4D3F-BECF-674878571AF2}" dt="2020-09-30T14:06:15.594" v="1636" actId="20577"/>
          <ac:spMkLst>
            <pc:docMk/>
            <pc:sldMk cId="2757270251" sldId="282"/>
            <ac:spMk id="13" creationId="{EFFEAD8C-6A65-490F-B5D4-FD6584418FEC}"/>
          </ac:spMkLst>
        </pc:spChg>
        <pc:spChg chg="add mod">
          <ac:chgData name="Siniša Vuksan" userId="3af124f9-b8e7-46e3-9422-21ae1d17ac0b" providerId="ADAL" clId="{820C67BC-A1DE-4D3F-BECF-674878571AF2}" dt="2020-09-30T14:06:50.688" v="1646" actId="1035"/>
          <ac:spMkLst>
            <pc:docMk/>
            <pc:sldMk cId="2757270251" sldId="282"/>
            <ac:spMk id="14" creationId="{9C24D9ED-F516-4E62-BB82-D842654BB891}"/>
          </ac:spMkLst>
        </pc:spChg>
        <pc:spChg chg="add mod">
          <ac:chgData name="Siniša Vuksan" userId="3af124f9-b8e7-46e3-9422-21ae1d17ac0b" providerId="ADAL" clId="{820C67BC-A1DE-4D3F-BECF-674878571AF2}" dt="2020-09-30T14:06:58.469" v="1648" actId="20577"/>
          <ac:spMkLst>
            <pc:docMk/>
            <pc:sldMk cId="2757270251" sldId="282"/>
            <ac:spMk id="15" creationId="{A5FC6C98-F5D1-4814-9523-4D2D75C72AF8}"/>
          </ac:spMkLst>
        </pc:spChg>
        <pc:picChg chg="mod">
          <ac:chgData name="Siniša Vuksan" userId="3af124f9-b8e7-46e3-9422-21ae1d17ac0b" providerId="ADAL" clId="{820C67BC-A1DE-4D3F-BECF-674878571AF2}" dt="2020-09-30T14:04:16.374" v="1602" actId="14826"/>
          <ac:picMkLst>
            <pc:docMk/>
            <pc:sldMk cId="2757270251" sldId="282"/>
            <ac:picMk id="4" creationId="{F7E6A656-4BB7-46A4-8C5B-DD7752CCDE3D}"/>
          </ac:picMkLst>
        </pc:picChg>
        <pc:picChg chg="mod">
          <ac:chgData name="Siniša Vuksan" userId="3af124f9-b8e7-46e3-9422-21ae1d17ac0b" providerId="ADAL" clId="{820C67BC-A1DE-4D3F-BECF-674878571AF2}" dt="2020-09-30T14:06:35.403" v="1642" actId="1076"/>
          <ac:picMkLst>
            <pc:docMk/>
            <pc:sldMk cId="2757270251" sldId="282"/>
            <ac:picMk id="7" creationId="{B201D401-7200-4F68-9568-CB1607A39225}"/>
          </ac:picMkLst>
        </pc:picChg>
      </pc:sldChg>
      <pc:sldChg chg="del">
        <pc:chgData name="Siniša Vuksan" userId="3af124f9-b8e7-46e3-9422-21ae1d17ac0b" providerId="ADAL" clId="{820C67BC-A1DE-4D3F-BECF-674878571AF2}" dt="2020-09-30T14:48:50.737" v="3532" actId="2696"/>
        <pc:sldMkLst>
          <pc:docMk/>
          <pc:sldMk cId="1603469843" sldId="283"/>
        </pc:sldMkLst>
      </pc:sldChg>
      <pc:sldChg chg="del">
        <pc:chgData name="Siniša Vuksan" userId="3af124f9-b8e7-46e3-9422-21ae1d17ac0b" providerId="ADAL" clId="{820C67BC-A1DE-4D3F-BECF-674878571AF2}" dt="2020-09-30T14:48:54.248" v="3534" actId="2696"/>
        <pc:sldMkLst>
          <pc:docMk/>
          <pc:sldMk cId="4272247978" sldId="284"/>
        </pc:sldMkLst>
      </pc:sldChg>
      <pc:sldChg chg="del">
        <pc:chgData name="Siniša Vuksan" userId="3af124f9-b8e7-46e3-9422-21ae1d17ac0b" providerId="ADAL" clId="{820C67BC-A1DE-4D3F-BECF-674878571AF2}" dt="2020-09-30T14:48:58.158" v="3536" actId="2696"/>
        <pc:sldMkLst>
          <pc:docMk/>
          <pc:sldMk cId="3127415772" sldId="287"/>
        </pc:sldMkLst>
      </pc:sldChg>
      <pc:sldChg chg="del">
        <pc:chgData name="Siniša Vuksan" userId="3af124f9-b8e7-46e3-9422-21ae1d17ac0b" providerId="ADAL" clId="{820C67BC-A1DE-4D3F-BECF-674878571AF2}" dt="2020-09-30T14:48:56.267" v="3535" actId="2696"/>
        <pc:sldMkLst>
          <pc:docMk/>
          <pc:sldMk cId="1614537136" sldId="288"/>
        </pc:sldMkLst>
      </pc:sldChg>
      <pc:sldChg chg="del">
        <pc:chgData name="Siniša Vuksan" userId="3af124f9-b8e7-46e3-9422-21ae1d17ac0b" providerId="ADAL" clId="{820C67BC-A1DE-4D3F-BECF-674878571AF2}" dt="2020-09-30T14:49:00.004" v="3537" actId="2696"/>
        <pc:sldMkLst>
          <pc:docMk/>
          <pc:sldMk cId="1299448413" sldId="289"/>
        </pc:sldMkLst>
      </pc:sldChg>
      <pc:sldChg chg="del">
        <pc:chgData name="Siniša Vuksan" userId="3af124f9-b8e7-46e3-9422-21ae1d17ac0b" providerId="ADAL" clId="{820C67BC-A1DE-4D3F-BECF-674878571AF2}" dt="2020-09-30T14:49:01.771" v="3538" actId="2696"/>
        <pc:sldMkLst>
          <pc:docMk/>
          <pc:sldMk cId="559941074" sldId="290"/>
        </pc:sldMkLst>
      </pc:sldChg>
      <pc:sldChg chg="del">
        <pc:chgData name="Siniša Vuksan" userId="3af124f9-b8e7-46e3-9422-21ae1d17ac0b" providerId="ADAL" clId="{820C67BC-A1DE-4D3F-BECF-674878571AF2}" dt="2020-09-30T14:49:03.741" v="3539" actId="2696"/>
        <pc:sldMkLst>
          <pc:docMk/>
          <pc:sldMk cId="2044239225" sldId="291"/>
        </pc:sldMkLst>
      </pc:sldChg>
      <pc:sldChg chg="addSp delSp modSp add delAnim modAnim">
        <pc:chgData name="Siniša Vuksan" userId="3af124f9-b8e7-46e3-9422-21ae1d17ac0b" providerId="ADAL" clId="{820C67BC-A1DE-4D3F-BECF-674878571AF2}" dt="2020-09-30T13:39:26.114" v="804" actId="1035"/>
        <pc:sldMkLst>
          <pc:docMk/>
          <pc:sldMk cId="713769141" sldId="292"/>
        </pc:sldMkLst>
        <pc:spChg chg="del">
          <ac:chgData name="Siniša Vuksan" userId="3af124f9-b8e7-46e3-9422-21ae1d17ac0b" providerId="ADAL" clId="{820C67BC-A1DE-4D3F-BECF-674878571AF2}" dt="2020-09-30T13:19:58.008" v="502" actId="478"/>
          <ac:spMkLst>
            <pc:docMk/>
            <pc:sldMk cId="713769141" sldId="292"/>
            <ac:spMk id="5" creationId="{62F6632F-846C-4F02-B56B-82805BD5B26E}"/>
          </ac:spMkLst>
        </pc:spChg>
        <pc:spChg chg="mod">
          <ac:chgData name="Siniša Vuksan" userId="3af124f9-b8e7-46e3-9422-21ae1d17ac0b" providerId="ADAL" clId="{820C67BC-A1DE-4D3F-BECF-674878571AF2}" dt="2020-09-30T13:38:38.152" v="790" actId="1076"/>
          <ac:spMkLst>
            <pc:docMk/>
            <pc:sldMk cId="713769141" sldId="292"/>
            <ac:spMk id="6" creationId="{D59C0E6F-A8FA-4180-809C-0B238788105A}"/>
          </ac:spMkLst>
        </pc:spChg>
        <pc:spChg chg="add mod">
          <ac:chgData name="Siniša Vuksan" userId="3af124f9-b8e7-46e3-9422-21ae1d17ac0b" providerId="ADAL" clId="{820C67BC-A1DE-4D3F-BECF-674878571AF2}" dt="2020-09-30T13:39:26.114" v="804" actId="1035"/>
          <ac:spMkLst>
            <pc:docMk/>
            <pc:sldMk cId="713769141" sldId="292"/>
            <ac:spMk id="7" creationId="{FFE50192-59A4-4948-9D86-C3EB5523A672}"/>
          </ac:spMkLst>
        </pc:spChg>
        <pc:picChg chg="del">
          <ac:chgData name="Siniša Vuksan" userId="3af124f9-b8e7-46e3-9422-21ae1d17ac0b" providerId="ADAL" clId="{820C67BC-A1DE-4D3F-BECF-674878571AF2}" dt="2020-09-30T13:20:04.049" v="504" actId="478"/>
          <ac:picMkLst>
            <pc:docMk/>
            <pc:sldMk cId="713769141" sldId="292"/>
            <ac:picMk id="2" creationId="{364F0D10-6C93-4798-9B51-775114644404}"/>
          </ac:picMkLst>
        </pc:picChg>
        <pc:picChg chg="mod">
          <ac:chgData name="Siniša Vuksan" userId="3af124f9-b8e7-46e3-9422-21ae1d17ac0b" providerId="ADAL" clId="{820C67BC-A1DE-4D3F-BECF-674878571AF2}" dt="2020-09-30T13:38:32.720" v="787" actId="1076"/>
          <ac:picMkLst>
            <pc:docMk/>
            <pc:sldMk cId="713769141" sldId="292"/>
            <ac:picMk id="3" creationId="{DCB64642-CE4F-4D9C-A92A-9A8EF9D7D4F4}"/>
          </ac:picMkLst>
        </pc:picChg>
        <pc:picChg chg="add mod">
          <ac:chgData name="Siniša Vuksan" userId="3af124f9-b8e7-46e3-9422-21ae1d17ac0b" providerId="ADAL" clId="{820C67BC-A1DE-4D3F-BECF-674878571AF2}" dt="2020-09-30T13:39:00.966" v="795" actId="1076"/>
          <ac:picMkLst>
            <pc:docMk/>
            <pc:sldMk cId="713769141" sldId="292"/>
            <ac:picMk id="4" creationId="{4965AB8E-C7AC-4033-9D69-D174328A0BC8}"/>
          </ac:picMkLst>
        </pc:picChg>
      </pc:sldChg>
      <pc:sldChg chg="add del">
        <pc:chgData name="Siniša Vuksan" userId="3af124f9-b8e7-46e3-9422-21ae1d17ac0b" providerId="ADAL" clId="{820C67BC-A1DE-4D3F-BECF-674878571AF2}" dt="2020-09-30T13:39:38.173" v="807" actId="2696"/>
        <pc:sldMkLst>
          <pc:docMk/>
          <pc:sldMk cId="849765422" sldId="293"/>
        </pc:sldMkLst>
      </pc:sldChg>
      <pc:sldChg chg="addSp delSp modSp add delAnim modAnim">
        <pc:chgData name="Siniša Vuksan" userId="3af124f9-b8e7-46e3-9422-21ae1d17ac0b" providerId="ADAL" clId="{820C67BC-A1DE-4D3F-BECF-674878571AF2}" dt="2020-09-30T13:47:22.649" v="1010" actId="20577"/>
        <pc:sldMkLst>
          <pc:docMk/>
          <pc:sldMk cId="2012381804" sldId="293"/>
        </pc:sldMkLst>
        <pc:spChg chg="mod">
          <ac:chgData name="Siniša Vuksan" userId="3af124f9-b8e7-46e3-9422-21ae1d17ac0b" providerId="ADAL" clId="{820C67BC-A1DE-4D3F-BECF-674878571AF2}" dt="2020-09-30T13:41:48.676" v="867" actId="20577"/>
          <ac:spMkLst>
            <pc:docMk/>
            <pc:sldMk cId="2012381804" sldId="293"/>
            <ac:spMk id="6" creationId="{D59C0E6F-A8FA-4180-809C-0B238788105A}"/>
          </ac:spMkLst>
        </pc:spChg>
        <pc:spChg chg="del">
          <ac:chgData name="Siniša Vuksan" userId="3af124f9-b8e7-46e3-9422-21ae1d17ac0b" providerId="ADAL" clId="{820C67BC-A1DE-4D3F-BECF-674878571AF2}" dt="2020-09-30T13:39:47.479" v="811" actId="478"/>
          <ac:spMkLst>
            <pc:docMk/>
            <pc:sldMk cId="2012381804" sldId="293"/>
            <ac:spMk id="7" creationId="{FFE50192-59A4-4948-9D86-C3EB5523A672}"/>
          </ac:spMkLst>
        </pc:spChg>
        <pc:spChg chg="add mod">
          <ac:chgData name="Siniša Vuksan" userId="3af124f9-b8e7-46e3-9422-21ae1d17ac0b" providerId="ADAL" clId="{820C67BC-A1DE-4D3F-BECF-674878571AF2}" dt="2020-09-30T13:45:39.639" v="934" actId="1076"/>
          <ac:spMkLst>
            <pc:docMk/>
            <pc:sldMk cId="2012381804" sldId="293"/>
            <ac:spMk id="8" creationId="{D6B6F61C-23D3-4BCA-A886-9E03FF406142}"/>
          </ac:spMkLst>
        </pc:spChg>
        <pc:spChg chg="add mod">
          <ac:chgData name="Siniša Vuksan" userId="3af124f9-b8e7-46e3-9422-21ae1d17ac0b" providerId="ADAL" clId="{820C67BC-A1DE-4D3F-BECF-674878571AF2}" dt="2020-09-30T13:47:22.649" v="1010" actId="20577"/>
          <ac:spMkLst>
            <pc:docMk/>
            <pc:sldMk cId="2012381804" sldId="293"/>
            <ac:spMk id="9" creationId="{38A796A8-62DE-41EF-A5B4-1FE2570FBFD0}"/>
          </ac:spMkLst>
        </pc:spChg>
        <pc:picChg chg="add mod">
          <ac:chgData name="Siniša Vuksan" userId="3af124f9-b8e7-46e3-9422-21ae1d17ac0b" providerId="ADAL" clId="{820C67BC-A1DE-4D3F-BECF-674878571AF2}" dt="2020-09-30T13:42:54.211" v="869" actId="1076"/>
          <ac:picMkLst>
            <pc:docMk/>
            <pc:sldMk cId="2012381804" sldId="293"/>
            <ac:picMk id="2" creationId="{CC694C1D-87A8-46BD-A799-5EE84846B553}"/>
          </ac:picMkLst>
        </pc:picChg>
        <pc:picChg chg="mod">
          <ac:chgData name="Siniša Vuksan" userId="3af124f9-b8e7-46e3-9422-21ae1d17ac0b" providerId="ADAL" clId="{820C67BC-A1DE-4D3F-BECF-674878571AF2}" dt="2020-09-30T13:41:16.612" v="822" actId="1038"/>
          <ac:picMkLst>
            <pc:docMk/>
            <pc:sldMk cId="2012381804" sldId="293"/>
            <ac:picMk id="3" creationId="{DCB64642-CE4F-4D9C-A92A-9A8EF9D7D4F4}"/>
          </ac:picMkLst>
        </pc:picChg>
        <pc:picChg chg="del">
          <ac:chgData name="Siniša Vuksan" userId="3af124f9-b8e7-46e3-9422-21ae1d17ac0b" providerId="ADAL" clId="{820C67BC-A1DE-4D3F-BECF-674878571AF2}" dt="2020-09-30T13:39:44.350" v="810" actId="478"/>
          <ac:picMkLst>
            <pc:docMk/>
            <pc:sldMk cId="2012381804" sldId="293"/>
            <ac:picMk id="4" creationId="{4965AB8E-C7AC-4033-9D69-D174328A0BC8}"/>
          </ac:picMkLst>
        </pc:picChg>
      </pc:sldChg>
      <pc:sldChg chg="addSp delSp modSp new add modAnim">
        <pc:chgData name="Siniša Vuksan" userId="3af124f9-b8e7-46e3-9422-21ae1d17ac0b" providerId="ADAL" clId="{820C67BC-A1DE-4D3F-BECF-674878571AF2}" dt="2020-09-30T14:58:44.816" v="3701"/>
        <pc:sldMkLst>
          <pc:docMk/>
          <pc:sldMk cId="913134882" sldId="294"/>
        </pc:sldMkLst>
        <pc:spChg chg="del">
          <ac:chgData name="Siniša Vuksan" userId="3af124f9-b8e7-46e3-9422-21ae1d17ac0b" providerId="ADAL" clId="{820C67BC-A1DE-4D3F-BECF-674878571AF2}" dt="2020-09-30T13:47:47.523" v="1013" actId="478"/>
          <ac:spMkLst>
            <pc:docMk/>
            <pc:sldMk cId="913134882" sldId="294"/>
            <ac:spMk id="2" creationId="{61C4AFBD-25F7-4E15-BF9A-B385F95A9C42}"/>
          </ac:spMkLst>
        </pc:spChg>
        <pc:spChg chg="del">
          <ac:chgData name="Siniša Vuksan" userId="3af124f9-b8e7-46e3-9422-21ae1d17ac0b" providerId="ADAL" clId="{820C67BC-A1DE-4D3F-BECF-674878571AF2}" dt="2020-09-30T13:47:49.067" v="1014" actId="478"/>
          <ac:spMkLst>
            <pc:docMk/>
            <pc:sldMk cId="913134882" sldId="294"/>
            <ac:spMk id="3" creationId="{34969931-3E86-4302-AD7B-41D0ED5299C9}"/>
          </ac:spMkLst>
        </pc:spChg>
        <pc:spChg chg="add mod">
          <ac:chgData name="Siniša Vuksan" userId="3af124f9-b8e7-46e3-9422-21ae1d17ac0b" providerId="ADAL" clId="{820C67BC-A1DE-4D3F-BECF-674878571AF2}" dt="2020-09-30T14:09:43.023" v="1776" actId="14100"/>
          <ac:spMkLst>
            <pc:docMk/>
            <pc:sldMk cId="913134882" sldId="294"/>
            <ac:spMk id="4" creationId="{20550563-A81B-4C50-B91F-D6124AF5E4D8}"/>
          </ac:spMkLst>
        </pc:spChg>
        <pc:spChg chg="add mod">
          <ac:chgData name="Siniša Vuksan" userId="3af124f9-b8e7-46e3-9422-21ae1d17ac0b" providerId="ADAL" clId="{820C67BC-A1DE-4D3F-BECF-674878571AF2}" dt="2020-09-30T14:14:22.459" v="1880" actId="1076"/>
          <ac:spMkLst>
            <pc:docMk/>
            <pc:sldMk cId="913134882" sldId="294"/>
            <ac:spMk id="14" creationId="{3D254821-F011-4673-AB3E-8B1FCA80F395}"/>
          </ac:spMkLst>
        </pc:spChg>
        <pc:picChg chg="add mod">
          <ac:chgData name="Siniša Vuksan" userId="3af124f9-b8e7-46e3-9422-21ae1d17ac0b" providerId="ADAL" clId="{820C67BC-A1DE-4D3F-BECF-674878571AF2}" dt="2020-09-30T14:09:38.264" v="1774" actId="208"/>
          <ac:picMkLst>
            <pc:docMk/>
            <pc:sldMk cId="913134882" sldId="294"/>
            <ac:picMk id="5" creationId="{32038D03-2AF8-4F25-9684-8A101F280F2D}"/>
          </ac:picMkLst>
        </pc:picChg>
        <pc:picChg chg="add mod">
          <ac:chgData name="Siniša Vuksan" userId="3af124f9-b8e7-46e3-9422-21ae1d17ac0b" providerId="ADAL" clId="{820C67BC-A1DE-4D3F-BECF-674878571AF2}" dt="2020-09-30T14:10:47.378" v="1787" actId="1038"/>
          <ac:picMkLst>
            <pc:docMk/>
            <pc:sldMk cId="913134882" sldId="294"/>
            <ac:picMk id="6" creationId="{5B2DF09F-7C11-44CE-9782-A779373CBD97}"/>
          </ac:picMkLst>
        </pc:picChg>
        <pc:picChg chg="add mod">
          <ac:chgData name="Siniša Vuksan" userId="3af124f9-b8e7-46e3-9422-21ae1d17ac0b" providerId="ADAL" clId="{820C67BC-A1DE-4D3F-BECF-674878571AF2}" dt="2020-09-30T14:10:59.819" v="1790" actId="14100"/>
          <ac:picMkLst>
            <pc:docMk/>
            <pc:sldMk cId="913134882" sldId="294"/>
            <ac:picMk id="7" creationId="{13A15B69-2A76-4FA8-B69D-1EBDBC297625}"/>
          </ac:picMkLst>
        </pc:picChg>
        <pc:picChg chg="add mod">
          <ac:chgData name="Siniša Vuksan" userId="3af124f9-b8e7-46e3-9422-21ae1d17ac0b" providerId="ADAL" clId="{820C67BC-A1DE-4D3F-BECF-674878571AF2}" dt="2020-09-30T14:11:12.391" v="1799" actId="1036"/>
          <ac:picMkLst>
            <pc:docMk/>
            <pc:sldMk cId="913134882" sldId="294"/>
            <ac:picMk id="8" creationId="{383DD765-CEF7-49F5-8757-178888CDCE23}"/>
          </ac:picMkLst>
        </pc:picChg>
        <pc:picChg chg="add mod">
          <ac:chgData name="Siniša Vuksan" userId="3af124f9-b8e7-46e3-9422-21ae1d17ac0b" providerId="ADAL" clId="{820C67BC-A1DE-4D3F-BECF-674878571AF2}" dt="2020-09-30T14:11:26.967" v="1812" actId="1036"/>
          <ac:picMkLst>
            <pc:docMk/>
            <pc:sldMk cId="913134882" sldId="294"/>
            <ac:picMk id="9" creationId="{73AC3DA3-2615-4F08-9D91-B36B7E475A56}"/>
          </ac:picMkLst>
        </pc:picChg>
        <pc:picChg chg="add mod">
          <ac:chgData name="Siniša Vuksan" userId="3af124f9-b8e7-46e3-9422-21ae1d17ac0b" providerId="ADAL" clId="{820C67BC-A1DE-4D3F-BECF-674878571AF2}" dt="2020-09-30T14:11:35.296" v="1815" actId="14100"/>
          <ac:picMkLst>
            <pc:docMk/>
            <pc:sldMk cId="913134882" sldId="294"/>
            <ac:picMk id="10" creationId="{B824423B-07D4-4987-9F78-C652801DD7FC}"/>
          </ac:picMkLst>
        </pc:picChg>
        <pc:picChg chg="add mod">
          <ac:chgData name="Siniša Vuksan" userId="3af124f9-b8e7-46e3-9422-21ae1d17ac0b" providerId="ADAL" clId="{820C67BC-A1DE-4D3F-BECF-674878571AF2}" dt="2020-09-30T14:11:46.038" v="1818" actId="14100"/>
          <ac:picMkLst>
            <pc:docMk/>
            <pc:sldMk cId="913134882" sldId="294"/>
            <ac:picMk id="11" creationId="{5A8B55A4-1398-41D0-B371-EF02CC8F66FC}"/>
          </ac:picMkLst>
        </pc:picChg>
        <pc:picChg chg="add mod">
          <ac:chgData name="Siniša Vuksan" userId="3af124f9-b8e7-46e3-9422-21ae1d17ac0b" providerId="ADAL" clId="{820C67BC-A1DE-4D3F-BECF-674878571AF2}" dt="2020-09-30T14:11:54.986" v="1821" actId="14100"/>
          <ac:picMkLst>
            <pc:docMk/>
            <pc:sldMk cId="913134882" sldId="294"/>
            <ac:picMk id="12" creationId="{10070E42-BB72-491E-84E8-26232D0488B4}"/>
          </ac:picMkLst>
        </pc:picChg>
        <pc:picChg chg="add mod">
          <ac:chgData name="Siniša Vuksan" userId="3af124f9-b8e7-46e3-9422-21ae1d17ac0b" providerId="ADAL" clId="{820C67BC-A1DE-4D3F-BECF-674878571AF2}" dt="2020-09-30T14:12:04.273" v="1825" actId="1076"/>
          <ac:picMkLst>
            <pc:docMk/>
            <pc:sldMk cId="913134882" sldId="294"/>
            <ac:picMk id="13" creationId="{308909FE-725F-4D85-BA7A-CE192FE9A205}"/>
          </ac:picMkLst>
        </pc:picChg>
      </pc:sldChg>
      <pc:sldChg chg="addSp delSp modSp new add modAnim">
        <pc:chgData name="Siniša Vuksan" userId="3af124f9-b8e7-46e3-9422-21ae1d17ac0b" providerId="ADAL" clId="{820C67BC-A1DE-4D3F-BECF-674878571AF2}" dt="2020-09-30T14:34:28.883" v="2662" actId="1076"/>
        <pc:sldMkLst>
          <pc:docMk/>
          <pc:sldMk cId="1516684036" sldId="295"/>
        </pc:sldMkLst>
        <pc:spChg chg="del">
          <ac:chgData name="Siniša Vuksan" userId="3af124f9-b8e7-46e3-9422-21ae1d17ac0b" providerId="ADAL" clId="{820C67BC-A1DE-4D3F-BECF-674878571AF2}" dt="2020-09-30T14:23:04.580" v="2281" actId="478"/>
          <ac:spMkLst>
            <pc:docMk/>
            <pc:sldMk cId="1516684036" sldId="295"/>
            <ac:spMk id="2" creationId="{7C3BB6EB-0894-4672-A162-4210836E20AB}"/>
          </ac:spMkLst>
        </pc:spChg>
        <pc:spChg chg="del">
          <ac:chgData name="Siniša Vuksan" userId="3af124f9-b8e7-46e3-9422-21ae1d17ac0b" providerId="ADAL" clId="{820C67BC-A1DE-4D3F-BECF-674878571AF2}" dt="2020-09-30T14:23:06.185" v="2282" actId="478"/>
          <ac:spMkLst>
            <pc:docMk/>
            <pc:sldMk cId="1516684036" sldId="295"/>
            <ac:spMk id="3" creationId="{2468E262-7E05-4028-918A-8C1D0D2E3233}"/>
          </ac:spMkLst>
        </pc:spChg>
        <pc:spChg chg="add mod ord">
          <ac:chgData name="Siniša Vuksan" userId="3af124f9-b8e7-46e3-9422-21ae1d17ac0b" providerId="ADAL" clId="{820C67BC-A1DE-4D3F-BECF-674878571AF2}" dt="2020-09-30T14:34:28.883" v="2662" actId="1076"/>
          <ac:spMkLst>
            <pc:docMk/>
            <pc:sldMk cId="1516684036" sldId="295"/>
            <ac:spMk id="4" creationId="{85FBDFCC-CA19-4E2E-BE45-0145B3745081}"/>
          </ac:spMkLst>
        </pc:spChg>
        <pc:spChg chg="add mod">
          <ac:chgData name="Siniša Vuksan" userId="3af124f9-b8e7-46e3-9422-21ae1d17ac0b" providerId="ADAL" clId="{820C67BC-A1DE-4D3F-BECF-674878571AF2}" dt="2020-09-30T14:34:18.742" v="2659" actId="1076"/>
          <ac:spMkLst>
            <pc:docMk/>
            <pc:sldMk cId="1516684036" sldId="295"/>
            <ac:spMk id="7" creationId="{EBCD8A16-58F1-4969-BD7C-E2F85AFFACF2}"/>
          </ac:spMkLst>
        </pc:spChg>
        <pc:picChg chg="add del">
          <ac:chgData name="Siniša Vuksan" userId="3af124f9-b8e7-46e3-9422-21ae1d17ac0b" providerId="ADAL" clId="{820C67BC-A1DE-4D3F-BECF-674878571AF2}" dt="2020-09-30T14:25:39.251" v="2449" actId="478"/>
          <ac:picMkLst>
            <pc:docMk/>
            <pc:sldMk cId="1516684036" sldId="295"/>
            <ac:picMk id="5" creationId="{D2A55B91-6106-4F51-881D-211564A74C81}"/>
          </ac:picMkLst>
        </pc:picChg>
        <pc:picChg chg="add mod">
          <ac:chgData name="Siniša Vuksan" userId="3af124f9-b8e7-46e3-9422-21ae1d17ac0b" providerId="ADAL" clId="{820C67BC-A1DE-4D3F-BECF-674878571AF2}" dt="2020-09-30T14:34:25.239" v="2661" actId="1076"/>
          <ac:picMkLst>
            <pc:docMk/>
            <pc:sldMk cId="1516684036" sldId="295"/>
            <ac:picMk id="6" creationId="{D2697811-CF0F-4D91-AF85-D796154D602C}"/>
          </ac:picMkLst>
        </pc:picChg>
        <pc:picChg chg="add mod">
          <ac:chgData name="Siniša Vuksan" userId="3af124f9-b8e7-46e3-9422-21ae1d17ac0b" providerId="ADAL" clId="{820C67BC-A1DE-4D3F-BECF-674878571AF2}" dt="2020-09-30T14:34:21.713" v="2660" actId="1076"/>
          <ac:picMkLst>
            <pc:docMk/>
            <pc:sldMk cId="1516684036" sldId="295"/>
            <ac:picMk id="8" creationId="{50ED63DE-6FB3-4161-B54E-90BEC8B42418}"/>
          </ac:picMkLst>
        </pc:picChg>
        <pc:picChg chg="add del mod">
          <ac:chgData name="Siniša Vuksan" userId="3af124f9-b8e7-46e3-9422-21ae1d17ac0b" providerId="ADAL" clId="{820C67BC-A1DE-4D3F-BECF-674878571AF2}" dt="2020-09-30T14:34:09.063" v="2656" actId="478"/>
          <ac:picMkLst>
            <pc:docMk/>
            <pc:sldMk cId="1516684036" sldId="295"/>
            <ac:picMk id="9" creationId="{951289EA-7177-4763-8764-614338C922D5}"/>
          </ac:picMkLst>
        </pc:picChg>
      </pc:sldChg>
      <pc:sldChg chg="addSp delSp modSp add delAnim modAnim">
        <pc:chgData name="Siniša Vuksan" userId="3af124f9-b8e7-46e3-9422-21ae1d17ac0b" providerId="ADAL" clId="{820C67BC-A1DE-4D3F-BECF-674878571AF2}" dt="2020-09-30T14:01:31.688" v="1559" actId="1035"/>
        <pc:sldMkLst>
          <pc:docMk/>
          <pc:sldMk cId="3182235518" sldId="296"/>
        </pc:sldMkLst>
        <pc:spChg chg="mod">
          <ac:chgData name="Siniša Vuksan" userId="3af124f9-b8e7-46e3-9422-21ae1d17ac0b" providerId="ADAL" clId="{820C67BC-A1DE-4D3F-BECF-674878571AF2}" dt="2020-09-30T13:51:26.533" v="1194" actId="20577"/>
          <ac:spMkLst>
            <pc:docMk/>
            <pc:sldMk cId="3182235518" sldId="296"/>
            <ac:spMk id="6" creationId="{D59C0E6F-A8FA-4180-809C-0B238788105A}"/>
          </ac:spMkLst>
        </pc:spChg>
        <pc:spChg chg="del">
          <ac:chgData name="Siniša Vuksan" userId="3af124f9-b8e7-46e3-9422-21ae1d17ac0b" providerId="ADAL" clId="{820C67BC-A1DE-4D3F-BECF-674878571AF2}" dt="2020-09-30T13:49:57.463" v="1020" actId="478"/>
          <ac:spMkLst>
            <pc:docMk/>
            <pc:sldMk cId="3182235518" sldId="296"/>
            <ac:spMk id="8" creationId="{D6B6F61C-23D3-4BCA-A886-9E03FF406142}"/>
          </ac:spMkLst>
        </pc:spChg>
        <pc:spChg chg="del">
          <ac:chgData name="Siniša Vuksan" userId="3af124f9-b8e7-46e3-9422-21ae1d17ac0b" providerId="ADAL" clId="{820C67BC-A1DE-4D3F-BECF-674878571AF2}" dt="2020-09-30T13:49:55.083" v="1019" actId="478"/>
          <ac:spMkLst>
            <pc:docMk/>
            <pc:sldMk cId="3182235518" sldId="296"/>
            <ac:spMk id="9" creationId="{38A796A8-62DE-41EF-A5B4-1FE2570FBFD0}"/>
          </ac:spMkLst>
        </pc:spChg>
        <pc:spChg chg="add mod">
          <ac:chgData name="Siniša Vuksan" userId="3af124f9-b8e7-46e3-9422-21ae1d17ac0b" providerId="ADAL" clId="{820C67BC-A1DE-4D3F-BECF-674878571AF2}" dt="2020-09-30T13:55:37.664" v="1287" actId="1076"/>
          <ac:spMkLst>
            <pc:docMk/>
            <pc:sldMk cId="3182235518" sldId="296"/>
            <ac:spMk id="10" creationId="{5C9C01C0-34D1-4198-A489-5CE71B56E98D}"/>
          </ac:spMkLst>
        </pc:spChg>
        <pc:spChg chg="add mod">
          <ac:chgData name="Siniša Vuksan" userId="3af124f9-b8e7-46e3-9422-21ae1d17ac0b" providerId="ADAL" clId="{820C67BC-A1DE-4D3F-BECF-674878571AF2}" dt="2020-09-30T13:58:31.706" v="1434" actId="1076"/>
          <ac:spMkLst>
            <pc:docMk/>
            <pc:sldMk cId="3182235518" sldId="296"/>
            <ac:spMk id="11" creationId="{F08B2559-22D4-4E3D-A684-59CE8526DC68}"/>
          </ac:spMkLst>
        </pc:spChg>
        <pc:spChg chg="add mod">
          <ac:chgData name="Siniša Vuksan" userId="3af124f9-b8e7-46e3-9422-21ae1d17ac0b" providerId="ADAL" clId="{820C67BC-A1DE-4D3F-BECF-674878571AF2}" dt="2020-09-30T13:57:10.090" v="1374" actId="1076"/>
          <ac:spMkLst>
            <pc:docMk/>
            <pc:sldMk cId="3182235518" sldId="296"/>
            <ac:spMk id="12" creationId="{033607A3-142F-45DD-8E49-E8E685C7E2CC}"/>
          </ac:spMkLst>
        </pc:spChg>
        <pc:spChg chg="add mod">
          <ac:chgData name="Siniša Vuksan" userId="3af124f9-b8e7-46e3-9422-21ae1d17ac0b" providerId="ADAL" clId="{820C67BC-A1DE-4D3F-BECF-674878571AF2}" dt="2020-09-30T13:58:16.199" v="1431" actId="20577"/>
          <ac:spMkLst>
            <pc:docMk/>
            <pc:sldMk cId="3182235518" sldId="296"/>
            <ac:spMk id="13" creationId="{2B2CD01F-84FA-4AF0-801E-EE5404145DE0}"/>
          </ac:spMkLst>
        </pc:spChg>
        <pc:spChg chg="add mod">
          <ac:chgData name="Siniša Vuksan" userId="3af124f9-b8e7-46e3-9422-21ae1d17ac0b" providerId="ADAL" clId="{820C67BC-A1DE-4D3F-BECF-674878571AF2}" dt="2020-09-30T13:59:17.661" v="1474" actId="20577"/>
          <ac:spMkLst>
            <pc:docMk/>
            <pc:sldMk cId="3182235518" sldId="296"/>
            <ac:spMk id="14" creationId="{A3EC505F-9822-447C-B8BD-1B77ECDE86F2}"/>
          </ac:spMkLst>
        </pc:spChg>
        <pc:spChg chg="add mod">
          <ac:chgData name="Siniša Vuksan" userId="3af124f9-b8e7-46e3-9422-21ae1d17ac0b" providerId="ADAL" clId="{820C67BC-A1DE-4D3F-BECF-674878571AF2}" dt="2020-09-30T14:01:31.688" v="1559" actId="1035"/>
          <ac:spMkLst>
            <pc:docMk/>
            <pc:sldMk cId="3182235518" sldId="296"/>
            <ac:spMk id="15" creationId="{36107A52-D6B0-4FD1-B98E-2F68C374BFFE}"/>
          </ac:spMkLst>
        </pc:spChg>
        <pc:picChg chg="del">
          <ac:chgData name="Siniša Vuksan" userId="3af124f9-b8e7-46e3-9422-21ae1d17ac0b" providerId="ADAL" clId="{820C67BC-A1DE-4D3F-BECF-674878571AF2}" dt="2020-09-30T13:49:58.257" v="1021" actId="478"/>
          <ac:picMkLst>
            <pc:docMk/>
            <pc:sldMk cId="3182235518" sldId="296"/>
            <ac:picMk id="2" creationId="{CC694C1D-87A8-46BD-A799-5EE84846B553}"/>
          </ac:picMkLst>
        </pc:picChg>
        <pc:picChg chg="del">
          <ac:chgData name="Siniša Vuksan" userId="3af124f9-b8e7-46e3-9422-21ae1d17ac0b" providerId="ADAL" clId="{820C67BC-A1DE-4D3F-BECF-674878571AF2}" dt="2020-09-30T13:50:02.421" v="1022" actId="478"/>
          <ac:picMkLst>
            <pc:docMk/>
            <pc:sldMk cId="3182235518" sldId="296"/>
            <ac:picMk id="3" creationId="{DCB64642-CE4F-4D9C-A92A-9A8EF9D7D4F4}"/>
          </ac:picMkLst>
        </pc:picChg>
        <pc:picChg chg="add mod">
          <ac:chgData name="Siniša Vuksan" userId="3af124f9-b8e7-46e3-9422-21ae1d17ac0b" providerId="ADAL" clId="{820C67BC-A1DE-4D3F-BECF-674878571AF2}" dt="2020-09-30T13:52:16.289" v="1201" actId="1076"/>
          <ac:picMkLst>
            <pc:docMk/>
            <pc:sldMk cId="3182235518" sldId="296"/>
            <ac:picMk id="4" creationId="{27D3EE10-74DD-4B48-82CD-FBD83E43AD6A}"/>
          </ac:picMkLst>
        </pc:picChg>
      </pc:sldChg>
      <pc:sldChg chg="add del">
        <pc:chgData name="Siniša Vuksan" userId="3af124f9-b8e7-46e3-9422-21ae1d17ac0b" providerId="ADAL" clId="{820C67BC-A1DE-4D3F-BECF-674878571AF2}" dt="2020-09-30T14:48:52.302" v="3533" actId="2696"/>
        <pc:sldMkLst>
          <pc:docMk/>
          <pc:sldMk cId="957501700" sldId="297"/>
        </pc:sldMkLst>
      </pc:sldChg>
      <pc:sldChg chg="modSp add ord modAnim">
        <pc:chgData name="Siniša Vuksan" userId="3af124f9-b8e7-46e3-9422-21ae1d17ac0b" providerId="ADAL" clId="{820C67BC-A1DE-4D3F-BECF-674878571AF2}" dt="2020-09-30T14:17:38.693" v="2128" actId="20577"/>
        <pc:sldMkLst>
          <pc:docMk/>
          <pc:sldMk cId="267197591" sldId="298"/>
        </pc:sldMkLst>
        <pc:spChg chg="mod">
          <ac:chgData name="Siniša Vuksan" userId="3af124f9-b8e7-46e3-9422-21ae1d17ac0b" providerId="ADAL" clId="{820C67BC-A1DE-4D3F-BECF-674878571AF2}" dt="2020-09-30T14:17:38.693" v="2128" actId="20577"/>
          <ac:spMkLst>
            <pc:docMk/>
            <pc:sldMk cId="267197591" sldId="298"/>
            <ac:spMk id="3" creationId="{499D698D-7B4F-4753-8983-15A0086F8C7B}"/>
          </ac:spMkLst>
        </pc:spChg>
      </pc:sldChg>
      <pc:sldChg chg="modSp add ord">
        <pc:chgData name="Siniša Vuksan" userId="3af124f9-b8e7-46e3-9422-21ae1d17ac0b" providerId="ADAL" clId="{820C67BC-A1DE-4D3F-BECF-674878571AF2}" dt="2020-09-30T14:22:25.236" v="2280" actId="1076"/>
        <pc:sldMkLst>
          <pc:docMk/>
          <pc:sldMk cId="2752774803" sldId="299"/>
        </pc:sldMkLst>
        <pc:spChg chg="mod">
          <ac:chgData name="Siniša Vuksan" userId="3af124f9-b8e7-46e3-9422-21ae1d17ac0b" providerId="ADAL" clId="{820C67BC-A1DE-4D3F-BECF-674878571AF2}" dt="2020-09-30T14:18:08.123" v="2131" actId="20577"/>
          <ac:spMkLst>
            <pc:docMk/>
            <pc:sldMk cId="2752774803" sldId="299"/>
            <ac:spMk id="5" creationId="{62F6632F-846C-4F02-B56B-82805BD5B26E}"/>
          </ac:spMkLst>
        </pc:spChg>
        <pc:spChg chg="mod">
          <ac:chgData name="Siniša Vuksan" userId="3af124f9-b8e7-46e3-9422-21ae1d17ac0b" providerId="ADAL" clId="{820C67BC-A1DE-4D3F-BECF-674878571AF2}" dt="2020-09-30T14:22:25.236" v="2280" actId="1076"/>
          <ac:spMkLst>
            <pc:docMk/>
            <pc:sldMk cId="2752774803" sldId="299"/>
            <ac:spMk id="6" creationId="{D59C0E6F-A8FA-4180-809C-0B238788105A}"/>
          </ac:spMkLst>
        </pc:spChg>
        <pc:picChg chg="mod">
          <ac:chgData name="Siniša Vuksan" userId="3af124f9-b8e7-46e3-9422-21ae1d17ac0b" providerId="ADAL" clId="{820C67BC-A1DE-4D3F-BECF-674878571AF2}" dt="2020-09-30T14:20:41.501" v="2140" actId="1076"/>
          <ac:picMkLst>
            <pc:docMk/>
            <pc:sldMk cId="2752774803" sldId="299"/>
            <ac:picMk id="2" creationId="{364F0D10-6C93-4798-9B51-775114644404}"/>
          </ac:picMkLst>
        </pc:picChg>
        <pc:picChg chg="mod">
          <ac:chgData name="Siniša Vuksan" userId="3af124f9-b8e7-46e3-9422-21ae1d17ac0b" providerId="ADAL" clId="{820C67BC-A1DE-4D3F-BECF-674878571AF2}" dt="2020-09-30T14:20:27.267" v="2138" actId="1076"/>
          <ac:picMkLst>
            <pc:docMk/>
            <pc:sldMk cId="2752774803" sldId="299"/>
            <ac:picMk id="3" creationId="{DCB64642-CE4F-4D9C-A92A-9A8EF9D7D4F4}"/>
          </ac:picMkLst>
        </pc:picChg>
      </pc:sldChg>
      <pc:sldChg chg="addSp delSp modSp add delAnim modAnim">
        <pc:chgData name="Siniša Vuksan" userId="3af124f9-b8e7-46e3-9422-21ae1d17ac0b" providerId="ADAL" clId="{820C67BC-A1DE-4D3F-BECF-674878571AF2}" dt="2020-09-30T14:42:02.573" v="3172" actId="1076"/>
        <pc:sldMkLst>
          <pc:docMk/>
          <pc:sldMk cId="894705749" sldId="300"/>
        </pc:sldMkLst>
        <pc:spChg chg="del">
          <ac:chgData name="Siniša Vuksan" userId="3af124f9-b8e7-46e3-9422-21ae1d17ac0b" providerId="ADAL" clId="{820C67BC-A1DE-4D3F-BECF-674878571AF2}" dt="2020-09-30T14:34:35.118" v="2664" actId="478"/>
          <ac:spMkLst>
            <pc:docMk/>
            <pc:sldMk cId="894705749" sldId="300"/>
            <ac:spMk id="4" creationId="{85FBDFCC-CA19-4E2E-BE45-0145B3745081}"/>
          </ac:spMkLst>
        </pc:spChg>
        <pc:spChg chg="mod">
          <ac:chgData name="Siniša Vuksan" userId="3af124f9-b8e7-46e3-9422-21ae1d17ac0b" providerId="ADAL" clId="{820C67BC-A1DE-4D3F-BECF-674878571AF2}" dt="2020-09-30T14:35:17.985" v="2749" actId="20577"/>
          <ac:spMkLst>
            <pc:docMk/>
            <pc:sldMk cId="894705749" sldId="300"/>
            <ac:spMk id="7" creationId="{EBCD8A16-58F1-4969-BD7C-E2F85AFFACF2}"/>
          </ac:spMkLst>
        </pc:spChg>
        <pc:spChg chg="add mod">
          <ac:chgData name="Siniša Vuksan" userId="3af124f9-b8e7-46e3-9422-21ae1d17ac0b" providerId="ADAL" clId="{820C67BC-A1DE-4D3F-BECF-674878571AF2}" dt="2020-09-30T14:40:54.535" v="3115" actId="1076"/>
          <ac:spMkLst>
            <pc:docMk/>
            <pc:sldMk cId="894705749" sldId="300"/>
            <ac:spMk id="10" creationId="{4DCBB60C-3CA9-4D80-86A2-FB687EF274BE}"/>
          </ac:spMkLst>
        </pc:spChg>
        <pc:spChg chg="add mod">
          <ac:chgData name="Siniša Vuksan" userId="3af124f9-b8e7-46e3-9422-21ae1d17ac0b" providerId="ADAL" clId="{820C67BC-A1DE-4D3F-BECF-674878571AF2}" dt="2020-09-30T14:42:02.573" v="3172" actId="1076"/>
          <ac:spMkLst>
            <pc:docMk/>
            <pc:sldMk cId="894705749" sldId="300"/>
            <ac:spMk id="11" creationId="{0FEB4C0F-C154-4E99-B2FC-E6A82FB8BA30}"/>
          </ac:spMkLst>
        </pc:spChg>
        <pc:picChg chg="del">
          <ac:chgData name="Siniša Vuksan" userId="3af124f9-b8e7-46e3-9422-21ae1d17ac0b" providerId="ADAL" clId="{820C67BC-A1DE-4D3F-BECF-674878571AF2}" dt="2020-09-30T14:34:33.094" v="2663" actId="478"/>
          <ac:picMkLst>
            <pc:docMk/>
            <pc:sldMk cId="894705749" sldId="300"/>
            <ac:picMk id="6" creationId="{D2697811-CF0F-4D91-AF85-D796154D602C}"/>
          </ac:picMkLst>
        </pc:picChg>
        <pc:picChg chg="mod">
          <ac:chgData name="Siniša Vuksan" userId="3af124f9-b8e7-46e3-9422-21ae1d17ac0b" providerId="ADAL" clId="{820C67BC-A1DE-4D3F-BECF-674878571AF2}" dt="2020-09-30T14:35:22.028" v="2750" actId="1076"/>
          <ac:picMkLst>
            <pc:docMk/>
            <pc:sldMk cId="894705749" sldId="300"/>
            <ac:picMk id="8" creationId="{50ED63DE-6FB3-4161-B54E-90BEC8B42418}"/>
          </ac:picMkLst>
        </pc:picChg>
        <pc:picChg chg="mod">
          <ac:chgData name="Siniša Vuksan" userId="3af124f9-b8e7-46e3-9422-21ae1d17ac0b" providerId="ADAL" clId="{820C67BC-A1DE-4D3F-BECF-674878571AF2}" dt="2020-09-30T14:40:51.980" v="3114" actId="1076"/>
          <ac:picMkLst>
            <pc:docMk/>
            <pc:sldMk cId="894705749" sldId="300"/>
            <ac:picMk id="9" creationId="{951289EA-7177-4763-8764-614338C922D5}"/>
          </ac:picMkLst>
        </pc:picChg>
      </pc:sldChg>
      <pc:sldChg chg="delSp new add del">
        <pc:chgData name="Siniša Vuksan" userId="3af124f9-b8e7-46e3-9422-21ae1d17ac0b" providerId="ADAL" clId="{820C67BC-A1DE-4D3F-BECF-674878571AF2}" dt="2020-09-30T14:52:11.884" v="3543" actId="2696"/>
        <pc:sldMkLst>
          <pc:docMk/>
          <pc:sldMk cId="266600961" sldId="301"/>
        </pc:sldMkLst>
        <pc:spChg chg="del">
          <ac:chgData name="Siniša Vuksan" userId="3af124f9-b8e7-46e3-9422-21ae1d17ac0b" providerId="ADAL" clId="{820C67BC-A1DE-4D3F-BECF-674878571AF2}" dt="2020-09-30T14:51:28.496" v="3540" actId="478"/>
          <ac:spMkLst>
            <pc:docMk/>
            <pc:sldMk cId="266600961" sldId="301"/>
            <ac:spMk id="2" creationId="{3DF07073-64F1-404F-865F-34D6AA3CD6E5}"/>
          </ac:spMkLst>
        </pc:spChg>
        <pc:spChg chg="del">
          <ac:chgData name="Siniša Vuksan" userId="3af124f9-b8e7-46e3-9422-21ae1d17ac0b" providerId="ADAL" clId="{820C67BC-A1DE-4D3F-BECF-674878571AF2}" dt="2020-09-30T14:51:30.314" v="3541" actId="478"/>
          <ac:spMkLst>
            <pc:docMk/>
            <pc:sldMk cId="266600961" sldId="301"/>
            <ac:spMk id="3" creationId="{6379ECB1-C1B9-4121-9ADC-5A3418241BE2}"/>
          </ac:spMkLst>
        </pc:spChg>
      </pc:sldChg>
      <pc:sldChg chg="addSp delSp modSp add ord delAnim modAnim">
        <pc:chgData name="Siniša Vuksan" userId="3af124f9-b8e7-46e3-9422-21ae1d17ac0b" providerId="ADAL" clId="{820C67BC-A1DE-4D3F-BECF-674878571AF2}" dt="2020-09-30T14:58:38.706" v="3700"/>
        <pc:sldMkLst>
          <pc:docMk/>
          <pc:sldMk cId="1128051647" sldId="302"/>
        </pc:sldMkLst>
        <pc:spChg chg="mod">
          <ac:chgData name="Siniša Vuksan" userId="3af124f9-b8e7-46e3-9422-21ae1d17ac0b" providerId="ADAL" clId="{820C67BC-A1DE-4D3F-BECF-674878571AF2}" dt="2020-09-30T14:46:33.325" v="3393" actId="1076"/>
          <ac:spMkLst>
            <pc:docMk/>
            <pc:sldMk cId="1128051647" sldId="302"/>
            <ac:spMk id="4" creationId="{85FBDFCC-CA19-4E2E-BE45-0145B3745081}"/>
          </ac:spMkLst>
        </pc:spChg>
        <pc:spChg chg="mod">
          <ac:chgData name="Siniša Vuksan" userId="3af124f9-b8e7-46e3-9422-21ae1d17ac0b" providerId="ADAL" clId="{820C67BC-A1DE-4D3F-BECF-674878571AF2}" dt="2020-09-30T14:48:45.218" v="3530" actId="1076"/>
          <ac:spMkLst>
            <pc:docMk/>
            <pc:sldMk cId="1128051647" sldId="302"/>
            <ac:spMk id="7" creationId="{EBCD8A16-58F1-4969-BD7C-E2F85AFFACF2}"/>
          </ac:spMkLst>
        </pc:spChg>
        <pc:picChg chg="add mod">
          <ac:chgData name="Siniša Vuksan" userId="3af124f9-b8e7-46e3-9422-21ae1d17ac0b" providerId="ADAL" clId="{820C67BC-A1DE-4D3F-BECF-674878571AF2}" dt="2020-09-30T14:46:39.013" v="3395" actId="1076"/>
          <ac:picMkLst>
            <pc:docMk/>
            <pc:sldMk cId="1128051647" sldId="302"/>
            <ac:picMk id="2" creationId="{ACD5B703-BECA-43AC-8D28-3237C10B1A4C}"/>
          </ac:picMkLst>
        </pc:picChg>
        <pc:picChg chg="mod">
          <ac:chgData name="Siniša Vuksan" userId="3af124f9-b8e7-46e3-9422-21ae1d17ac0b" providerId="ADAL" clId="{820C67BC-A1DE-4D3F-BECF-674878571AF2}" dt="2020-09-30T14:46:42.420" v="3396" actId="1076"/>
          <ac:picMkLst>
            <pc:docMk/>
            <pc:sldMk cId="1128051647" sldId="302"/>
            <ac:picMk id="6" creationId="{D2697811-CF0F-4D91-AF85-D796154D602C}"/>
          </ac:picMkLst>
        </pc:picChg>
        <pc:picChg chg="del">
          <ac:chgData name="Siniša Vuksan" userId="3af124f9-b8e7-46e3-9422-21ae1d17ac0b" providerId="ADAL" clId="{820C67BC-A1DE-4D3F-BECF-674878571AF2}" dt="2020-09-30T14:45:56.219" v="3390" actId="478"/>
          <ac:picMkLst>
            <pc:docMk/>
            <pc:sldMk cId="1128051647" sldId="302"/>
            <ac:picMk id="8" creationId="{50ED63DE-6FB3-4161-B54E-90BEC8B4241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84765-6167-4B24-A489-DB811091D7E9}" type="datetimeFigureOut">
              <a:rPr lang="hr-HR" smtClean="0"/>
              <a:t>29.9.2022.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18B3F-B89F-408C-B580-5C467342FB7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4720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FB471A-DF88-49BC-8D02-F5A108292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2693EE3-E528-474B-BB15-3C154080E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7DA35EF-A08E-4BC6-9476-0ED9BEF98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AD12-8FE9-4D06-A32B-6945BDB86A68}" type="datetimeFigureOut">
              <a:rPr lang="hr-HR" smtClean="0"/>
              <a:t>29.9.2022.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CFE7B1C-8300-4D79-846B-0004BFD63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667F6CF-430A-4060-9031-2122EDBCA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178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E34CA1-26F9-4F1C-9820-7F92F904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A1E7651-1716-487B-AC4A-B1CF7D9A9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6D0E34A-6F6F-433E-B9E0-7994F0D49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AD12-8FE9-4D06-A32B-6945BDB86A68}" type="datetimeFigureOut">
              <a:rPr lang="hr-HR" smtClean="0"/>
              <a:t>29.9.2022.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9EE76D1-BE51-407C-A47C-820A5970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912790B-8445-4B77-942E-AAD7DDC2C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254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AA04044D-CD20-4BFF-A71E-5B71C542A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1E07627-AC3E-4004-AA88-466E6E02D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F89DBD8-B81D-4EA3-B1C4-ADA6822E2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AD12-8FE9-4D06-A32B-6945BDB86A68}" type="datetimeFigureOut">
              <a:rPr lang="hr-HR" smtClean="0"/>
              <a:t>29.9.2022.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FF415F9-56BA-4A72-B49B-F88FF2A0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288FE3E-539D-403D-BDD7-632945C4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946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775B17-A835-4799-8733-B1004DF56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486CDD3-6F3D-4A29-AE50-F778BECDE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5CA52EA-FD63-468C-BEEC-A3A8E0BA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AD12-8FE9-4D06-A32B-6945BDB86A68}" type="datetimeFigureOut">
              <a:rPr lang="hr-HR" smtClean="0"/>
              <a:t>29.9.2022.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1884F6F-5C7D-479A-BCC9-4E19A7D61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3E6355A-A765-4D27-8855-BC79B3E55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550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20686C-B534-44C0-8FB4-4FC04D95D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9E3E8DE-3A64-4A4E-BF4E-57E8CC4F8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F06B59C-9D78-4F9E-999E-93976FC35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AD12-8FE9-4D06-A32B-6945BDB86A68}" type="datetimeFigureOut">
              <a:rPr lang="hr-HR" smtClean="0"/>
              <a:t>29.9.2022.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0B74ED7-AF2D-4A3C-8494-5D4AFF1FC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04446C5-0B00-4657-9E99-07CADE403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172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83EC2B-A5AF-45A1-A64F-9E1BCE491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C3BDC72-0664-4B2D-A77D-04E6BB119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CE2EE93-95C5-465A-8E2F-1C4563F94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4C5D92E-2AB5-4B1C-9071-8A242E701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AD12-8FE9-4D06-A32B-6945BDB86A68}" type="datetimeFigureOut">
              <a:rPr lang="hr-HR" smtClean="0"/>
              <a:t>29.9.2022.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783B9F8-089B-4680-BADC-705CC11F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BDB321D-0FCD-40E4-977C-E63BA4B97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647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8E2434-ED16-45B1-9993-26757D60C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2483FBE-1A5A-4312-B5B3-E11B5B212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79A16E8-287F-415D-AD3C-740DD04D0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87753F59-5457-4436-8866-D1BC8371A5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21F1C906-E50F-4597-BAE8-358B1B0FD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869DE76E-EB5F-4173-80AC-645A84DB5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AD12-8FE9-4D06-A32B-6945BDB86A68}" type="datetimeFigureOut">
              <a:rPr lang="hr-HR" smtClean="0"/>
              <a:t>29.9.2022.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CC7E2DCA-C670-4D0B-A248-F11A2600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E3811B74-DD13-446D-84F2-67687279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874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BEB8E7-C2C6-4AC9-BC85-711B7F865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3F1A601-227B-4EC7-9C6B-2492B5F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AD12-8FE9-4D06-A32B-6945BDB86A68}" type="datetimeFigureOut">
              <a:rPr lang="hr-HR" smtClean="0"/>
              <a:t>29.9.2022.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0B12969D-25E7-4AB2-8E27-D5F7D908C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6F9B3B48-D4F3-4B64-B74C-EE13B147C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490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B4324AD2-3A9E-4FB8-8C88-13AF8E9B3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AD12-8FE9-4D06-A32B-6945BDB86A68}" type="datetimeFigureOut">
              <a:rPr lang="hr-HR" smtClean="0"/>
              <a:t>29.9.2022.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CB754706-AFE3-4134-AD6F-B4AA90D52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016CA90-0035-4A3C-8F5C-D1189A829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124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275C7C-5031-4550-8B6C-33248EE12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38E616A-6753-4F47-A51D-05589A815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60AEC2B-2AF3-477D-8CE9-45DE62163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A021C46-60AD-4D6A-A302-F23CE956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AD12-8FE9-4D06-A32B-6945BDB86A68}" type="datetimeFigureOut">
              <a:rPr lang="hr-HR" smtClean="0"/>
              <a:t>29.9.2022.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47BE48A-CA45-4D0E-B308-6512B8F89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9A4DB45-B07B-4CDA-8122-D3C2AC73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730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EF6A01-E2EE-41B1-94B8-AED9C3D7E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D2013C2C-02F2-40B2-91ED-8DE2E0966F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8640B66-2000-4445-A97D-4234CC143E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426368A-486B-4F5C-A779-1EA42E287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AD12-8FE9-4D06-A32B-6945BDB86A68}" type="datetimeFigureOut">
              <a:rPr lang="hr-HR" smtClean="0"/>
              <a:t>29.9.2022.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2D827F7-7985-409F-ADAB-C0D23592B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C4CC536-D4BC-405F-AA75-3493734F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360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418D8D67-21AB-4417-81EE-639D1DC4C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CD5AEBB-F40F-41BE-A099-02E00A63F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372DDB8-F906-4C43-A4F2-DEED08BEA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2AD12-8FE9-4D06-A32B-6945BDB86A68}" type="datetimeFigureOut">
              <a:rPr lang="hr-HR" smtClean="0"/>
              <a:t>29.9.2022.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85F271A-8EFD-4BC9-A0B3-E7F25BBF9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3C1E344-C03E-4A84-91D8-6DB7009E0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B9803-2243-4993-AD8C-A74A7FF32B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81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-sfera.hr/dodatni-digitalni-sadrzaji/1ec74b93-0475-4c6f-9d58-e323047cac44/" TargetMode="External"/><Relationship Id="rId5" Type="http://schemas.openxmlformats.org/officeDocument/2006/relationships/image" Target="../media/image22.png"/><Relationship Id="rId4" Type="http://schemas.openxmlformats.org/officeDocument/2006/relationships/hyperlink" Target="https://www.e-sfera.hr/dodatni-digitalni-sadrzaji/ad6bdda6-8715-4891-97c7-fc25b9bcab2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ww.e-sfera.hr/dodatni-digitalni-sadrzaji/1ec74b93-0475-4c6f-9d58-e323047cac44/assets/audio/05__unit_02_lesson_3_-_space_home_-_interview_with_an_astroanut_1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636/814/948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1402CF4B-56E5-42FF-B218-139628C23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64" y="1012674"/>
            <a:ext cx="3295581" cy="441000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219D025C-7893-4E8A-BC52-A9994456BE5D}"/>
              </a:ext>
            </a:extLst>
          </p:cNvPr>
          <p:cNvSpPr txBox="1"/>
          <p:nvPr/>
        </p:nvSpPr>
        <p:spPr>
          <a:xfrm>
            <a:off x="5563518" y="2153265"/>
            <a:ext cx="62941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b="1" u="sng" dirty="0">
                <a:solidFill>
                  <a:srgbClr val="FF0000"/>
                </a:solidFill>
                <a:ea typeface="Cambria" panose="02040503050406030204" pitchFamily="18" charset="0"/>
              </a:rPr>
              <a:t>UNIT 2; </a:t>
            </a:r>
            <a:br>
              <a:rPr lang="hr-HR" sz="4400" b="1" u="sng" dirty="0">
                <a:solidFill>
                  <a:srgbClr val="FF0000"/>
                </a:solidFill>
                <a:ea typeface="Cambria" panose="02040503050406030204" pitchFamily="18" charset="0"/>
              </a:rPr>
            </a:br>
            <a:r>
              <a:rPr lang="hr-HR" sz="4400" b="1" u="sng" dirty="0">
                <a:solidFill>
                  <a:srgbClr val="FF0000"/>
                </a:solidFill>
                <a:ea typeface="Cambria" panose="02040503050406030204" pitchFamily="18" charset="0"/>
              </a:rPr>
              <a:t>My place, </a:t>
            </a:r>
            <a:r>
              <a:rPr lang="hr-HR" sz="4400" b="1" u="sng" dirty="0" err="1">
                <a:solidFill>
                  <a:srgbClr val="FF0000"/>
                </a:solidFill>
                <a:ea typeface="Cambria" panose="02040503050406030204" pitchFamily="18" charset="0"/>
              </a:rPr>
              <a:t>your</a:t>
            </a:r>
            <a:r>
              <a:rPr lang="hr-HR" sz="4400" b="1" u="sng" dirty="0">
                <a:solidFill>
                  <a:srgbClr val="FF0000"/>
                </a:solidFill>
                <a:ea typeface="Cambria" panose="02040503050406030204" pitchFamily="18" charset="0"/>
              </a:rPr>
              <a:t> place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54F134FF-4759-4BD3-A258-DBE00CE37E81}"/>
              </a:ext>
            </a:extLst>
          </p:cNvPr>
          <p:cNvSpPr txBox="1"/>
          <p:nvPr/>
        </p:nvSpPr>
        <p:spPr>
          <a:xfrm>
            <a:off x="6788297" y="3429000"/>
            <a:ext cx="5069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400" dirty="0" err="1">
                <a:ea typeface="Cambria" panose="02040503050406030204" pitchFamily="18" charset="0"/>
              </a:rPr>
              <a:t>Space</a:t>
            </a:r>
            <a:r>
              <a:rPr lang="hr-HR" sz="4400" dirty="0">
                <a:ea typeface="Cambria" panose="02040503050406030204" pitchFamily="18" charset="0"/>
              </a:rPr>
              <a:t> home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377" y="4328426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3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4EBB004-BAD1-455E-98B0-C7C3F293F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" y="-1988"/>
            <a:ext cx="5135448" cy="685651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6D10B413-31F1-457A-B79D-558592331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990" y="903199"/>
            <a:ext cx="6313468" cy="323576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CDBD9247-EF61-4BA8-A611-4C2859CC5B4C}"/>
              </a:ext>
            </a:extLst>
          </p:cNvPr>
          <p:cNvSpPr txBox="1">
            <a:spLocks/>
          </p:cNvSpPr>
          <p:nvPr/>
        </p:nvSpPr>
        <p:spPr>
          <a:xfrm>
            <a:off x="5310283" y="4417763"/>
            <a:ext cx="6706882" cy="5727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srgbClr val="FF0000"/>
                </a:solidFill>
              </a:rPr>
              <a:t>1 The astronauts on the ISS mustn't have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>
                <a:solidFill>
                  <a:srgbClr val="FF0000"/>
                </a:solidFill>
              </a:rPr>
              <a:t>showers.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srgbClr val="FF0000"/>
                </a:solidFill>
              </a:rPr>
              <a:t>2 They don't have to cook.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srgbClr val="FF0000"/>
                </a:solidFill>
              </a:rPr>
              <a:t>3 They leave the station and take spacewalks.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srgbClr val="FF0000"/>
                </a:solidFill>
              </a:rPr>
              <a:t>4 They have problems with their bones and muscles.</a:t>
            </a:r>
            <a:endParaRPr lang="hr-HR" sz="2400" i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srgbClr val="FF0000"/>
                </a:solidFill>
              </a:rPr>
              <a:t>5 There are three astronauts on the station.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srgbClr val="FF0000"/>
                </a:solidFill>
              </a:rPr>
              <a:t>6 They get homesick.</a:t>
            </a:r>
            <a:endParaRPr lang="hr-HR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10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308"/>
            <a:ext cx="5130605" cy="6862417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777277" y="39766"/>
            <a:ext cx="6019800" cy="951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000" b="1" dirty="0" err="1"/>
              <a:t>Workbook</a:t>
            </a:r>
            <a:r>
              <a:rPr lang="hr-HR" sz="2000" b="1" dirty="0"/>
              <a:t>, p. 23</a:t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70" y="515550"/>
            <a:ext cx="6919614" cy="614882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3F78CB02-FC75-44F9-993A-F46B14060D86}"/>
              </a:ext>
            </a:extLst>
          </p:cNvPr>
          <p:cNvSpPr txBox="1">
            <a:spLocks/>
          </p:cNvSpPr>
          <p:nvPr/>
        </p:nvSpPr>
        <p:spPr>
          <a:xfrm>
            <a:off x="7271297" y="440979"/>
            <a:ext cx="4744433" cy="6148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Dana’s dad is an astronaut. 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He’s away on a mission. 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He left a funny note for her.</a:t>
            </a:r>
            <a:r>
              <a:rPr lang="hr-HR" sz="2000" b="1" dirty="0"/>
              <a:t> </a:t>
            </a:r>
          </a:p>
          <a:p>
            <a:pPr marL="0" indent="0">
              <a:buNone/>
            </a:pPr>
            <a:r>
              <a:rPr lang="en-US" sz="2000" b="1" dirty="0"/>
              <a:t>He used emoticons instead of some words.</a:t>
            </a:r>
            <a:endParaRPr lang="hr-HR" sz="2000" b="1" dirty="0"/>
          </a:p>
          <a:p>
            <a:pPr marL="0" indent="0">
              <a:buNone/>
            </a:pPr>
            <a:r>
              <a:rPr lang="hr-HR" sz="2000" b="1" dirty="0"/>
              <a:t> </a:t>
            </a:r>
            <a:r>
              <a:rPr lang="en-US" sz="2000" b="1" dirty="0"/>
              <a:t>Read it and make sentences about Dana.</a:t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5C40DE13-DDC2-43CD-8274-D3A2C717BD72}"/>
              </a:ext>
            </a:extLst>
          </p:cNvPr>
          <p:cNvSpPr txBox="1">
            <a:spLocks/>
          </p:cNvSpPr>
          <p:nvPr/>
        </p:nvSpPr>
        <p:spPr>
          <a:xfrm>
            <a:off x="221454" y="5229973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Dana </a:t>
            </a:r>
            <a:r>
              <a:rPr lang="hr-HR" sz="2200" i="1" dirty="0" err="1">
                <a:solidFill>
                  <a:srgbClr val="FF0000"/>
                </a:solidFill>
              </a:rPr>
              <a:t>doesn’t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have</a:t>
            </a:r>
            <a:r>
              <a:rPr lang="hr-HR" sz="2200" i="1" dirty="0">
                <a:solidFill>
                  <a:srgbClr val="FF0000"/>
                </a:solidFill>
              </a:rPr>
              <a:t> to </a:t>
            </a:r>
            <a:r>
              <a:rPr lang="hr-HR" sz="2200" i="1" dirty="0" err="1">
                <a:solidFill>
                  <a:srgbClr val="FF0000"/>
                </a:solidFill>
              </a:rPr>
              <a:t>go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shopping</a:t>
            </a:r>
            <a:r>
              <a:rPr lang="hr-HR" sz="2200" i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id="{B19F1052-977F-436B-BB92-FA6220965F77}"/>
              </a:ext>
            </a:extLst>
          </p:cNvPr>
          <p:cNvSpPr txBox="1">
            <a:spLocks/>
          </p:cNvSpPr>
          <p:nvPr/>
        </p:nvSpPr>
        <p:spPr>
          <a:xfrm>
            <a:off x="4143888" y="5225902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Dana </a:t>
            </a:r>
            <a:r>
              <a:rPr lang="hr-HR" sz="2200" i="1" dirty="0" err="1">
                <a:solidFill>
                  <a:srgbClr val="FF0000"/>
                </a:solidFill>
              </a:rPr>
              <a:t>has</a:t>
            </a:r>
            <a:r>
              <a:rPr lang="hr-HR" sz="2200" i="1" dirty="0">
                <a:solidFill>
                  <a:srgbClr val="FF0000"/>
                </a:solidFill>
              </a:rPr>
              <a:t> to </a:t>
            </a:r>
            <a:r>
              <a:rPr lang="hr-HR" sz="2200" i="1" dirty="0" err="1">
                <a:solidFill>
                  <a:srgbClr val="FF0000"/>
                </a:solidFill>
              </a:rPr>
              <a:t>study</a:t>
            </a:r>
            <a:r>
              <a:rPr lang="hr-HR" sz="2200" i="1" dirty="0">
                <a:solidFill>
                  <a:srgbClr val="FF0000"/>
                </a:solidFill>
              </a:rPr>
              <a:t> hard.</a:t>
            </a:r>
          </a:p>
        </p:txBody>
      </p:sp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id="{2BD88114-0200-41EA-8945-5964B4A1131D}"/>
              </a:ext>
            </a:extLst>
          </p:cNvPr>
          <p:cNvSpPr txBox="1">
            <a:spLocks/>
          </p:cNvSpPr>
          <p:nvPr/>
        </p:nvSpPr>
        <p:spPr>
          <a:xfrm>
            <a:off x="221454" y="5571574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Dana </a:t>
            </a:r>
            <a:r>
              <a:rPr lang="hr-HR" sz="2200" i="1" dirty="0" err="1">
                <a:solidFill>
                  <a:srgbClr val="FF0000"/>
                </a:solidFill>
              </a:rPr>
              <a:t>mustn’t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stay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out</a:t>
            </a:r>
            <a:r>
              <a:rPr lang="hr-HR" sz="2200" i="1" dirty="0">
                <a:solidFill>
                  <a:srgbClr val="FF0000"/>
                </a:solidFill>
              </a:rPr>
              <a:t> late.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1B9EA3AE-4647-4ACF-BC6F-5B8D807D6A16}"/>
              </a:ext>
            </a:extLst>
          </p:cNvPr>
          <p:cNvSpPr txBox="1">
            <a:spLocks/>
          </p:cNvSpPr>
          <p:nvPr/>
        </p:nvSpPr>
        <p:spPr>
          <a:xfrm>
            <a:off x="3326375" y="5558176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Dana </a:t>
            </a:r>
            <a:r>
              <a:rPr lang="hr-HR" sz="2200" i="1" dirty="0" err="1">
                <a:solidFill>
                  <a:srgbClr val="FF0000"/>
                </a:solidFill>
              </a:rPr>
              <a:t>has</a:t>
            </a:r>
            <a:r>
              <a:rPr lang="hr-HR" sz="2200" i="1" dirty="0">
                <a:solidFill>
                  <a:srgbClr val="FF0000"/>
                </a:solidFill>
              </a:rPr>
              <a:t> to take care </a:t>
            </a:r>
            <a:r>
              <a:rPr lang="hr-HR" sz="2200" i="1" dirty="0" err="1">
                <a:solidFill>
                  <a:srgbClr val="FF0000"/>
                </a:solidFill>
              </a:rPr>
              <a:t>of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her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41A3FC97-E285-4AFC-B3DF-2AE695CE3C8B}"/>
              </a:ext>
            </a:extLst>
          </p:cNvPr>
          <p:cNvSpPr txBox="1">
            <a:spLocks/>
          </p:cNvSpPr>
          <p:nvPr/>
        </p:nvSpPr>
        <p:spPr>
          <a:xfrm>
            <a:off x="199818" y="5923253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baby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sister</a:t>
            </a:r>
            <a:r>
              <a:rPr lang="hr-HR" sz="22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57F4FEA8-67E8-4D03-8372-DACBE776D9D3}"/>
              </a:ext>
            </a:extLst>
          </p:cNvPr>
          <p:cNvSpPr txBox="1">
            <a:spLocks/>
          </p:cNvSpPr>
          <p:nvPr/>
        </p:nvSpPr>
        <p:spPr>
          <a:xfrm>
            <a:off x="1495020" y="5925328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Dana </a:t>
            </a:r>
            <a:r>
              <a:rPr lang="hr-HR" sz="2200" i="1" dirty="0" err="1">
                <a:solidFill>
                  <a:srgbClr val="FF0000"/>
                </a:solidFill>
              </a:rPr>
              <a:t>doesn’t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have</a:t>
            </a:r>
            <a:r>
              <a:rPr lang="hr-HR" sz="2200" i="1" dirty="0">
                <a:solidFill>
                  <a:srgbClr val="FF0000"/>
                </a:solidFill>
              </a:rPr>
              <a:t> to </a:t>
            </a:r>
            <a:r>
              <a:rPr lang="hr-HR" sz="2200" i="1" dirty="0" err="1">
                <a:solidFill>
                  <a:srgbClr val="FF0000"/>
                </a:solidFill>
              </a:rPr>
              <a:t>write</a:t>
            </a:r>
            <a:r>
              <a:rPr lang="hr-HR" sz="2200" i="1" dirty="0">
                <a:solidFill>
                  <a:srgbClr val="FF0000"/>
                </a:solidFill>
              </a:rPr>
              <a:t> to </a:t>
            </a:r>
            <a:r>
              <a:rPr lang="hr-HR" sz="2200" i="1" dirty="0" err="1">
                <a:solidFill>
                  <a:srgbClr val="FF0000"/>
                </a:solidFill>
              </a:rPr>
              <a:t>dad</a:t>
            </a:r>
            <a:r>
              <a:rPr lang="hr-HR" sz="22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6A685D9B-6F3F-4DFF-AFDF-2A00E5DFF36B}"/>
              </a:ext>
            </a:extLst>
          </p:cNvPr>
          <p:cNvSpPr txBox="1">
            <a:spLocks/>
          </p:cNvSpPr>
          <p:nvPr/>
        </p:nvSpPr>
        <p:spPr>
          <a:xfrm>
            <a:off x="176270" y="6281054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Dana </a:t>
            </a:r>
            <a:r>
              <a:rPr lang="hr-HR" sz="2200" i="1" dirty="0" err="1">
                <a:solidFill>
                  <a:srgbClr val="FF0000"/>
                </a:solidFill>
              </a:rPr>
              <a:t>doesn’t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have</a:t>
            </a:r>
            <a:r>
              <a:rPr lang="hr-HR" sz="2200" i="1" dirty="0">
                <a:solidFill>
                  <a:srgbClr val="FF0000"/>
                </a:solidFill>
              </a:rPr>
              <a:t> to </a:t>
            </a:r>
            <a:r>
              <a:rPr lang="hr-HR" sz="2200" i="1" dirty="0" err="1">
                <a:solidFill>
                  <a:srgbClr val="FF0000"/>
                </a:solidFill>
              </a:rPr>
              <a:t>worry</a:t>
            </a:r>
            <a:r>
              <a:rPr lang="hr-HR" sz="2200" i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022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10" grpId="0" build="p"/>
      <p:bldP spid="19" grpId="0" build="p"/>
      <p:bldP spid="20" grpId="0" build="p"/>
      <p:bldP spid="9" grpId="0" build="p"/>
      <p:bldP spid="11" grpId="0" build="p"/>
      <p:bldP spid="12" grpId="0" build="p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4EBB004-BAD1-455E-98B0-C7C3F293F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" y="-1988"/>
            <a:ext cx="5135448" cy="685651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6D10B413-31F1-457A-B79D-558592331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31" y="2064731"/>
            <a:ext cx="11745883" cy="379126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0C7FAF36-148A-4EA5-A5D7-A8C342AA1881}"/>
              </a:ext>
            </a:extLst>
          </p:cNvPr>
          <p:cNvSpPr txBox="1">
            <a:spLocks/>
          </p:cNvSpPr>
          <p:nvPr/>
        </p:nvSpPr>
        <p:spPr>
          <a:xfrm>
            <a:off x="9129470" y="2518213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have</a:t>
            </a:r>
            <a:r>
              <a:rPr lang="hr-HR" sz="2000" i="1" dirty="0">
                <a:solidFill>
                  <a:srgbClr val="FF0000"/>
                </a:solidFill>
              </a:rPr>
              <a:t> to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A44805E3-7C77-4464-99A4-559125ACC1B7}"/>
              </a:ext>
            </a:extLst>
          </p:cNvPr>
          <p:cNvSpPr txBox="1">
            <a:spLocks/>
          </p:cNvSpPr>
          <p:nvPr/>
        </p:nvSpPr>
        <p:spPr>
          <a:xfrm>
            <a:off x="5672091" y="3033372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don’t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have</a:t>
            </a:r>
            <a:r>
              <a:rPr lang="hr-HR" sz="2000" i="1" dirty="0">
                <a:solidFill>
                  <a:srgbClr val="FF0000"/>
                </a:solidFill>
              </a:rPr>
              <a:t> to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A3ED250C-6159-4DA2-885D-EB24EDD7EF40}"/>
              </a:ext>
            </a:extLst>
          </p:cNvPr>
          <p:cNvSpPr txBox="1">
            <a:spLocks/>
          </p:cNvSpPr>
          <p:nvPr/>
        </p:nvSpPr>
        <p:spPr>
          <a:xfrm>
            <a:off x="3718095" y="3895488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000" i="1" dirty="0">
                <a:solidFill>
                  <a:srgbClr val="FF0000"/>
                </a:solidFill>
              </a:rPr>
              <a:t>     </a:t>
            </a:r>
            <a:r>
              <a:rPr lang="hr-HR" sz="2000" i="1" dirty="0" err="1">
                <a:solidFill>
                  <a:srgbClr val="FF0000"/>
                </a:solidFill>
              </a:rPr>
              <a:t>have</a:t>
            </a:r>
            <a:r>
              <a:rPr lang="hr-HR" sz="2000" i="1" dirty="0">
                <a:solidFill>
                  <a:srgbClr val="FF0000"/>
                </a:solidFill>
              </a:rPr>
              <a:t> to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EA5754A7-1286-49E9-BDEA-5F1BA96B98E4}"/>
              </a:ext>
            </a:extLst>
          </p:cNvPr>
          <p:cNvSpPr txBox="1">
            <a:spLocks/>
          </p:cNvSpPr>
          <p:nvPr/>
        </p:nvSpPr>
        <p:spPr>
          <a:xfrm>
            <a:off x="6823183" y="4410527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000" i="1" dirty="0">
                <a:solidFill>
                  <a:srgbClr val="FF0000"/>
                </a:solidFill>
              </a:rPr>
              <a:t>    </a:t>
            </a:r>
            <a:r>
              <a:rPr lang="hr-HR" sz="2000" i="1" dirty="0" err="1">
                <a:solidFill>
                  <a:srgbClr val="FF0000"/>
                </a:solidFill>
              </a:rPr>
              <a:t>mustn’t</a:t>
            </a:r>
            <a:endParaRPr lang="hr-HR" sz="200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FA6F1986-8B5B-4E6F-8F43-5913E6DF3183}"/>
              </a:ext>
            </a:extLst>
          </p:cNvPr>
          <p:cNvSpPr txBox="1">
            <a:spLocks/>
          </p:cNvSpPr>
          <p:nvPr/>
        </p:nvSpPr>
        <p:spPr>
          <a:xfrm>
            <a:off x="7391895" y="4909793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000" i="1" dirty="0">
                <a:solidFill>
                  <a:srgbClr val="FF0000"/>
                </a:solidFill>
              </a:rPr>
              <a:t>    </a:t>
            </a:r>
            <a:r>
              <a:rPr lang="hr-HR" sz="2000" i="1" dirty="0" err="1">
                <a:solidFill>
                  <a:srgbClr val="FF0000"/>
                </a:solidFill>
              </a:rPr>
              <a:t>have</a:t>
            </a:r>
            <a:r>
              <a:rPr lang="hr-HR" sz="2000" i="1" dirty="0">
                <a:solidFill>
                  <a:srgbClr val="FF0000"/>
                </a:solidFill>
              </a:rPr>
              <a:t> to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id="{F09517E4-60E0-40E8-AA84-331CBC50E0CB}"/>
              </a:ext>
            </a:extLst>
          </p:cNvPr>
          <p:cNvSpPr txBox="1">
            <a:spLocks/>
          </p:cNvSpPr>
          <p:nvPr/>
        </p:nvSpPr>
        <p:spPr>
          <a:xfrm>
            <a:off x="6243319" y="5424221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don’t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have</a:t>
            </a:r>
            <a:r>
              <a:rPr lang="hr-HR" sz="2000" i="1" dirty="0">
                <a:solidFill>
                  <a:srgbClr val="FF0000"/>
                </a:solidFill>
              </a:rPr>
              <a:t> to</a:t>
            </a:r>
          </a:p>
        </p:txBody>
      </p:sp>
    </p:spTree>
    <p:extLst>
      <p:ext uri="{BB962C8B-B14F-4D97-AF65-F5344CB8AC3E}">
        <p14:creationId xmlns:p14="http://schemas.microsoft.com/office/powerpoint/2010/main" val="18089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1" grpId="0" build="p"/>
      <p:bldP spid="12" grpId="0" build="p"/>
      <p:bldP spid="13" grpId="0" build="p"/>
      <p:bldP spid="1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4EBB004-BAD1-455E-98B0-C7C3F293F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" y="-1988"/>
            <a:ext cx="5135448" cy="6856517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66104EBF-CDA4-4464-B12A-7878BDAA7A40}"/>
              </a:ext>
            </a:extLst>
          </p:cNvPr>
          <p:cNvSpPr txBox="1">
            <a:spLocks/>
          </p:cNvSpPr>
          <p:nvPr/>
        </p:nvSpPr>
        <p:spPr>
          <a:xfrm>
            <a:off x="6437067" y="606349"/>
            <a:ext cx="6610610" cy="3614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Write</a:t>
            </a:r>
            <a:r>
              <a:rPr lang="hr-HR" sz="2000" b="1" dirty="0"/>
              <a:t> </a:t>
            </a:r>
            <a:r>
              <a:rPr lang="hr-HR" sz="2000" b="1" dirty="0" err="1"/>
              <a:t>about</a:t>
            </a:r>
            <a:r>
              <a:rPr lang="hr-HR" sz="2000" b="1" dirty="0"/>
              <a:t> </a:t>
            </a:r>
            <a:r>
              <a:rPr lang="hr-HR" sz="2000" b="1" dirty="0" err="1"/>
              <a:t>things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en-US" sz="2000" b="1" dirty="0"/>
              <a:t>have to, 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don't have to </a:t>
            </a:r>
            <a:r>
              <a:rPr lang="hr-HR" sz="2000" b="1" dirty="0" err="1"/>
              <a:t>or</a:t>
            </a:r>
            <a:r>
              <a:rPr lang="en-US" sz="2000" b="1" dirty="0"/>
              <a:t> mustn’t</a:t>
            </a:r>
            <a:r>
              <a:rPr lang="hr-HR" sz="2000" b="1" dirty="0"/>
              <a:t> do</a:t>
            </a:r>
            <a:r>
              <a:rPr lang="en-US" sz="2000" b="1" dirty="0"/>
              <a:t>.</a:t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6D10B413-31F1-457A-B79D-558592331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71" y="275541"/>
            <a:ext cx="4952486" cy="87765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Picture 2" descr="Vidi izvornu sliku">
            <a:hlinkClick r:id="rId4"/>
            <a:extLst>
              <a:ext uri="{FF2B5EF4-FFF2-40B4-BE49-F238E27FC236}">
                <a16:creationId xmlns:a16="http://schemas.microsoft.com/office/drawing/2014/main" id="{B03E5E90-52E3-4D56-AE43-3B7F9B1F6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724" y="1769095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4C1C3193-AE8D-41B5-861C-CC5E4CEB5534}"/>
              </a:ext>
            </a:extLst>
          </p:cNvPr>
          <p:cNvSpPr txBox="1">
            <a:spLocks/>
          </p:cNvSpPr>
          <p:nvPr/>
        </p:nvSpPr>
        <p:spPr>
          <a:xfrm>
            <a:off x="5001658" y="3674095"/>
            <a:ext cx="7083721" cy="2755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b="1" dirty="0"/>
              <a:t>LEARN MORE</a:t>
            </a:r>
            <a:r>
              <a:rPr lang="hr-HR" sz="2000" i="1" dirty="0"/>
              <a:t>!</a:t>
            </a:r>
          </a:p>
          <a:p>
            <a:pPr marL="0" indent="0" algn="ctr">
              <a:buNone/>
            </a:pPr>
            <a:r>
              <a:rPr lang="hr-HR" sz="2000" dirty="0">
                <a:hlinkClick r:id="rId6"/>
              </a:rPr>
              <a:t>https://www.e-sfera.hr/dodatni-digitalni-sadrzaji/1ec74b93-0475-4c6f-9d58-e323047cac44/</a:t>
            </a:r>
            <a:endParaRPr lang="hr-HR" sz="2000" dirty="0"/>
          </a:p>
          <a:p>
            <a:pPr marL="0" indent="0" algn="ctr">
              <a:buNone/>
            </a:pPr>
            <a:r>
              <a:rPr lang="en-US" sz="2000" b="1" u="sng" dirty="0"/>
              <a:t>History of space exploration</a:t>
            </a:r>
            <a:endParaRPr lang="hr-HR" sz="2000" b="1" u="sng" dirty="0"/>
          </a:p>
        </p:txBody>
      </p:sp>
    </p:spTree>
    <p:extLst>
      <p:ext uri="{BB962C8B-B14F-4D97-AF65-F5344CB8AC3E}">
        <p14:creationId xmlns:p14="http://schemas.microsoft.com/office/powerpoint/2010/main" val="406207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" y="12308"/>
            <a:ext cx="5130605" cy="6862417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777277" y="761414"/>
            <a:ext cx="6019800" cy="951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000" b="1" dirty="0" err="1"/>
              <a:t>Workbook</a:t>
            </a:r>
            <a:r>
              <a:rPr lang="hr-HR" sz="2000" b="1" dirty="0"/>
              <a:t>, p. 23</a:t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21" y="2072360"/>
            <a:ext cx="9044744" cy="258893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id="{161FB3F8-6B27-428D-9C2E-CCFB84FE5627}"/>
              </a:ext>
            </a:extLst>
          </p:cNvPr>
          <p:cNvSpPr txBox="1">
            <a:spLocks/>
          </p:cNvSpPr>
          <p:nvPr/>
        </p:nvSpPr>
        <p:spPr>
          <a:xfrm>
            <a:off x="8799096" y="3668222"/>
            <a:ext cx="120616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664F05BD-5DC6-4237-A8A3-FED56D5E9374}"/>
              </a:ext>
            </a:extLst>
          </p:cNvPr>
          <p:cNvSpPr txBox="1">
            <a:spLocks/>
          </p:cNvSpPr>
          <p:nvPr/>
        </p:nvSpPr>
        <p:spPr>
          <a:xfrm>
            <a:off x="8804395" y="4104631"/>
            <a:ext cx="120616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F6668BF3-5EA9-4E8B-ABE6-E1C7D0414602}"/>
              </a:ext>
            </a:extLst>
          </p:cNvPr>
          <p:cNvSpPr txBox="1">
            <a:spLocks/>
          </p:cNvSpPr>
          <p:nvPr/>
        </p:nvSpPr>
        <p:spPr>
          <a:xfrm>
            <a:off x="8804395" y="2764800"/>
            <a:ext cx="120616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id="{EC888806-EB5C-4693-8679-A265C269E152}"/>
              </a:ext>
            </a:extLst>
          </p:cNvPr>
          <p:cNvSpPr txBox="1">
            <a:spLocks/>
          </p:cNvSpPr>
          <p:nvPr/>
        </p:nvSpPr>
        <p:spPr>
          <a:xfrm>
            <a:off x="8804395" y="3212226"/>
            <a:ext cx="120616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7704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4" grpId="0" build="p"/>
      <p:bldP spid="15" grpId="0" build="p"/>
      <p:bldP spid="16" grpId="0" build="p"/>
      <p:bldP spid="1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D4FFC54B-2231-467B-86E1-558A6E4A2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412" y="401731"/>
            <a:ext cx="11847175" cy="64562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Would you like to travel</a:t>
            </a:r>
            <a:r>
              <a:rPr lang="hr-HR" sz="2000" b="1" dirty="0"/>
              <a:t> </a:t>
            </a:r>
            <a:r>
              <a:rPr lang="en-US" sz="2000" b="1" dirty="0"/>
              <a:t>to space?</a:t>
            </a:r>
            <a:r>
              <a:rPr lang="hr-HR" sz="2000" b="1" dirty="0"/>
              <a:t> </a:t>
            </a:r>
          </a:p>
          <a:p>
            <a:pPr marL="0" indent="0">
              <a:buNone/>
            </a:pPr>
            <a:br>
              <a:rPr lang="hr-HR" sz="2000" b="1" dirty="0"/>
            </a:br>
            <a:r>
              <a:rPr lang="en-US" sz="2000" b="1" dirty="0"/>
              <a:t>How can people travel to space?</a:t>
            </a:r>
            <a:r>
              <a:rPr lang="hr-HR" sz="2000" b="1" dirty="0"/>
              <a:t> </a:t>
            </a:r>
          </a:p>
          <a:p>
            <a:pPr marL="0" indent="0">
              <a:buNone/>
            </a:pPr>
            <a:br>
              <a:rPr lang="hr-HR" sz="2000" b="1" dirty="0"/>
            </a:br>
            <a:r>
              <a:rPr lang="en-US" sz="2000" b="1" dirty="0"/>
              <a:t>How long does it last, what do you think? </a:t>
            </a:r>
            <a:endParaRPr lang="hr-HR" sz="2000" b="1" dirty="0"/>
          </a:p>
          <a:p>
            <a:pPr marL="0" indent="0">
              <a:buNone/>
            </a:pPr>
            <a:br>
              <a:rPr lang="hr-HR" sz="2000" b="1" dirty="0"/>
            </a:br>
            <a:r>
              <a:rPr lang="en-US" sz="2000" b="1" dirty="0"/>
              <a:t>Who</a:t>
            </a:r>
            <a:r>
              <a:rPr lang="hr-HR" sz="2000" b="1" dirty="0"/>
              <a:t> </a:t>
            </a:r>
            <a:r>
              <a:rPr lang="en-US" sz="2000" b="1" dirty="0"/>
              <a:t>can travel to space? </a:t>
            </a:r>
            <a:endParaRPr lang="hr-HR" sz="2000" b="1" dirty="0"/>
          </a:p>
          <a:p>
            <a:pPr marL="0" indent="0">
              <a:buNone/>
            </a:pPr>
            <a:br>
              <a:rPr lang="hr-HR" sz="2000" b="1" dirty="0"/>
            </a:br>
            <a:r>
              <a:rPr lang="en-US" sz="2000" b="1" dirty="0"/>
              <a:t>How and what do they eat</a:t>
            </a:r>
            <a:r>
              <a:rPr lang="hr-HR" sz="2000" b="1" dirty="0"/>
              <a:t> </a:t>
            </a:r>
            <a:r>
              <a:rPr lang="en-US" sz="2000" b="1" dirty="0"/>
              <a:t>there? </a:t>
            </a:r>
            <a:endParaRPr lang="hr-HR" sz="2000" b="1" dirty="0"/>
          </a:p>
          <a:p>
            <a:pPr marL="0" indent="0">
              <a:buNone/>
            </a:pPr>
            <a:br>
              <a:rPr lang="hr-HR" sz="2000" b="1" dirty="0"/>
            </a:br>
            <a:r>
              <a:rPr lang="en-US" sz="2000" b="1" dirty="0"/>
              <a:t>What do they do the whole day? </a:t>
            </a:r>
            <a:endParaRPr lang="hr-HR" sz="2000" b="1" dirty="0"/>
          </a:p>
          <a:p>
            <a:pPr marL="0" indent="0">
              <a:buNone/>
            </a:pPr>
            <a:br>
              <a:rPr lang="hr-HR" sz="2000" b="1" dirty="0"/>
            </a:br>
            <a:r>
              <a:rPr lang="en-US" sz="2000" b="1" dirty="0"/>
              <a:t>Do</a:t>
            </a:r>
            <a:r>
              <a:rPr lang="hr-HR" sz="2000" b="1" dirty="0"/>
              <a:t> </a:t>
            </a:r>
            <a:r>
              <a:rPr lang="en-US" sz="2000" b="1" dirty="0"/>
              <a:t>they have showers on regular basis? </a:t>
            </a:r>
            <a:endParaRPr lang="hr-HR" sz="2000" b="1" dirty="0"/>
          </a:p>
          <a:p>
            <a:pPr marL="0" indent="0">
              <a:buNone/>
            </a:pPr>
            <a:br>
              <a:rPr lang="hr-HR" sz="2000" b="1" dirty="0"/>
            </a:br>
            <a:r>
              <a:rPr lang="en-US" sz="2000" b="1" dirty="0"/>
              <a:t>Do they</a:t>
            </a:r>
            <a:r>
              <a:rPr lang="hr-HR" sz="2000" b="1" dirty="0"/>
              <a:t> </a:t>
            </a:r>
            <a:r>
              <a:rPr lang="en-US" sz="2000" b="1" dirty="0"/>
              <a:t>communicate with the Earth? </a:t>
            </a:r>
            <a:endParaRPr lang="hr-HR" sz="2000" b="1" dirty="0"/>
          </a:p>
          <a:p>
            <a:pPr marL="0" indent="0">
              <a:buNone/>
            </a:pPr>
            <a:br>
              <a:rPr lang="hr-HR" sz="2000" b="1" dirty="0"/>
            </a:br>
            <a:r>
              <a:rPr lang="en-US" sz="2000" b="1" dirty="0"/>
              <a:t>Why do people</a:t>
            </a:r>
            <a:r>
              <a:rPr lang="hr-HR" sz="2000" b="1" dirty="0"/>
              <a:t> </a:t>
            </a:r>
            <a:r>
              <a:rPr lang="en-US" sz="2000" b="1" dirty="0"/>
              <a:t>go to space?</a:t>
            </a:r>
            <a:r>
              <a:rPr lang="hr-HR" sz="2000" b="1" dirty="0"/>
              <a:t> </a:t>
            </a:r>
            <a:br>
              <a:rPr lang="hr-HR" sz="2000" b="1" dirty="0"/>
            </a:br>
            <a:endParaRPr lang="hr-HR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795454-E087-86A2-0A64-9642C6A73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675" y="1033272"/>
            <a:ext cx="5812536" cy="4791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7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" y="-15968"/>
            <a:ext cx="5135448" cy="6884478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5273036" y="75692"/>
            <a:ext cx="6019800" cy="951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0" y="2142780"/>
            <a:ext cx="9941662" cy="438202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id="{10C7DE21-06D3-4811-A575-8933DB2B3C78}"/>
              </a:ext>
            </a:extLst>
          </p:cNvPr>
          <p:cNvSpPr txBox="1">
            <a:spLocks/>
          </p:cNvSpPr>
          <p:nvPr/>
        </p:nvSpPr>
        <p:spPr>
          <a:xfrm>
            <a:off x="5273036" y="378377"/>
            <a:ext cx="6636198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Finish the sentences about astronauts who live on the International Space Station (ISS).</a:t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D6003E2A-D637-4543-ADAC-B91D5795D1BC}"/>
              </a:ext>
            </a:extLst>
          </p:cNvPr>
          <p:cNvSpPr txBox="1">
            <a:spLocks/>
          </p:cNvSpPr>
          <p:nvPr/>
        </p:nvSpPr>
        <p:spPr>
          <a:xfrm>
            <a:off x="1577489" y="3380710"/>
            <a:ext cx="120616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MORAJU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A4A55955-243B-4ED1-8EC1-F29FF35D8D75}"/>
              </a:ext>
            </a:extLst>
          </p:cNvPr>
          <p:cNvSpPr txBox="1">
            <a:spLocks/>
          </p:cNvSpPr>
          <p:nvPr/>
        </p:nvSpPr>
        <p:spPr>
          <a:xfrm>
            <a:off x="6779314" y="3402745"/>
            <a:ext cx="1583077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NE SMIJU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id="{768FA785-4896-4C37-AE5F-8607536957B1}"/>
              </a:ext>
            </a:extLst>
          </p:cNvPr>
          <p:cNvSpPr txBox="1">
            <a:spLocks/>
          </p:cNvSpPr>
          <p:nvPr/>
        </p:nvSpPr>
        <p:spPr>
          <a:xfrm>
            <a:off x="2853415" y="3382203"/>
            <a:ext cx="189499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MORAJU BITI</a:t>
            </a: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01856C02-C2F7-44DE-AFB0-9609CD09301B}"/>
              </a:ext>
            </a:extLst>
          </p:cNvPr>
          <p:cNvSpPr txBox="1">
            <a:spLocks/>
          </p:cNvSpPr>
          <p:nvPr/>
        </p:nvSpPr>
        <p:spPr>
          <a:xfrm>
            <a:off x="4679143" y="3402745"/>
            <a:ext cx="166657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NE MORAJU</a:t>
            </a:r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id="{2D0A8A18-DC5B-4DA7-8C80-B0021DBB27A7}"/>
              </a:ext>
            </a:extLst>
          </p:cNvPr>
          <p:cNvSpPr txBox="1">
            <a:spLocks/>
          </p:cNvSpPr>
          <p:nvPr/>
        </p:nvSpPr>
        <p:spPr>
          <a:xfrm>
            <a:off x="1798234" y="3982621"/>
            <a:ext cx="160638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tuširati se</a:t>
            </a:r>
          </a:p>
        </p:txBody>
      </p:sp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id="{399C1FE0-B8FC-4E0B-A192-E8E839FF50AB}"/>
              </a:ext>
            </a:extLst>
          </p:cNvPr>
          <p:cNvSpPr txBox="1">
            <a:spLocks/>
          </p:cNvSpPr>
          <p:nvPr/>
        </p:nvSpPr>
        <p:spPr>
          <a:xfrm>
            <a:off x="4814509" y="4136996"/>
            <a:ext cx="160638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vježbati</a:t>
            </a:r>
          </a:p>
        </p:txBody>
      </p:sp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F66CC83C-B236-4D58-8454-582910F8DE60}"/>
              </a:ext>
            </a:extLst>
          </p:cNvPr>
          <p:cNvSpPr txBox="1">
            <a:spLocks/>
          </p:cNvSpPr>
          <p:nvPr/>
        </p:nvSpPr>
        <p:spPr>
          <a:xfrm>
            <a:off x="2625431" y="4557161"/>
            <a:ext cx="160638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istrenirani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F58B1D13-F4B1-4929-9FD0-A16B75053FEF}"/>
              </a:ext>
            </a:extLst>
          </p:cNvPr>
          <p:cNvSpPr txBox="1">
            <a:spLocks/>
          </p:cNvSpPr>
          <p:nvPr/>
        </p:nvSpPr>
        <p:spPr>
          <a:xfrm>
            <a:off x="3961301" y="5068042"/>
            <a:ext cx="234959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kuhati vlastita jela</a:t>
            </a:r>
          </a:p>
        </p:txBody>
      </p:sp>
      <p:sp>
        <p:nvSpPr>
          <p:cNvPr id="23" name="Rezervirano mjesto sadržaja 2">
            <a:extLst>
              <a:ext uri="{FF2B5EF4-FFF2-40B4-BE49-F238E27FC236}">
                <a16:creationId xmlns:a16="http://schemas.microsoft.com/office/drawing/2014/main" id="{EC05860F-0722-4B18-B8C7-328998005B89}"/>
              </a:ext>
            </a:extLst>
          </p:cNvPr>
          <p:cNvSpPr txBox="1">
            <a:spLocks/>
          </p:cNvSpPr>
          <p:nvPr/>
        </p:nvSpPr>
        <p:spPr>
          <a:xfrm>
            <a:off x="1959512" y="5300575"/>
            <a:ext cx="275368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ići u šetnje svemirom</a:t>
            </a:r>
          </a:p>
        </p:txBody>
      </p:sp>
      <p:sp>
        <p:nvSpPr>
          <p:cNvPr id="24" name="Rezervirano mjesto sadržaja 2">
            <a:extLst>
              <a:ext uri="{FF2B5EF4-FFF2-40B4-BE49-F238E27FC236}">
                <a16:creationId xmlns:a16="http://schemas.microsoft.com/office/drawing/2014/main" id="{F29FD859-F60C-44E8-A9B0-93886398D237}"/>
              </a:ext>
            </a:extLst>
          </p:cNvPr>
          <p:cNvSpPr txBox="1">
            <a:spLocks/>
          </p:cNvSpPr>
          <p:nvPr/>
        </p:nvSpPr>
        <p:spPr>
          <a:xfrm>
            <a:off x="2658482" y="5938811"/>
            <a:ext cx="3258617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nositi zaštitnu opremu</a:t>
            </a:r>
          </a:p>
        </p:txBody>
      </p:sp>
    </p:spTree>
    <p:extLst>
      <p:ext uri="{BB962C8B-B14F-4D97-AF65-F5344CB8AC3E}">
        <p14:creationId xmlns:p14="http://schemas.microsoft.com/office/powerpoint/2010/main" val="240083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4" grpId="0" build="p"/>
      <p:bldP spid="15" grpId="0" build="p"/>
      <p:bldP spid="16" grpId="0" build="p"/>
      <p:bldP spid="17" grpId="0" build="p"/>
      <p:bldP spid="18" grpId="0" build="p"/>
      <p:bldP spid="19" grpId="0" build="p"/>
      <p:bldP spid="20" grpId="0" build="p"/>
      <p:bldP spid="21" grpId="0" build="p"/>
      <p:bldP spid="22" grpId="0" build="p"/>
      <p:bldP spid="23" grpId="0" build="p"/>
      <p:bldP spid="2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2" y="-15968"/>
            <a:ext cx="5129850" cy="688447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80" y="188237"/>
            <a:ext cx="9897751" cy="657160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3F78CB02-FC75-44F9-993A-F46B14060D86}"/>
              </a:ext>
            </a:extLst>
          </p:cNvPr>
          <p:cNvSpPr txBox="1">
            <a:spLocks/>
          </p:cNvSpPr>
          <p:nvPr/>
        </p:nvSpPr>
        <p:spPr>
          <a:xfrm>
            <a:off x="10184409" y="98157"/>
            <a:ext cx="1846010" cy="6770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Read and listen to the text to check your ideas.</a:t>
            </a:r>
            <a:br>
              <a:rPr lang="hr-HR" sz="2000" b="1" dirty="0"/>
            </a:br>
            <a:br>
              <a:rPr lang="hr-HR" sz="2000" i="1" dirty="0"/>
            </a:br>
            <a:r>
              <a:rPr lang="hr-HR" sz="2000" i="1" dirty="0">
                <a:hlinkClick r:id="rId6"/>
              </a:rPr>
              <a:t>https://www.e-sfera.hr/dodatni-digitalni-sadrzaji/1ec74b93-0475-4c6f-9d58-e323047cac44/assets/audio/05__unit_02_lesson_3_-_space_home_-_interview_with_an_astroanut_1.mp3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5" name="06_06_Space_home">
            <a:hlinkClick r:id="" action="ppaction://media"/>
            <a:extLst>
              <a:ext uri="{FF2B5EF4-FFF2-40B4-BE49-F238E27FC236}">
                <a16:creationId xmlns:a16="http://schemas.microsoft.com/office/drawing/2014/main" id="{56725051-D5F5-4954-800C-D401DA27B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68559" y="1658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96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D4FFC54B-2231-467B-86E1-558A6E4A2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96" y="1410159"/>
            <a:ext cx="11858006" cy="70838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notebook</a:t>
            </a:r>
            <a:r>
              <a:rPr lang="hr-HR" sz="2000" b="1" dirty="0"/>
              <a:t> </a:t>
            </a:r>
            <a:r>
              <a:rPr lang="hr-HR" sz="2000" b="1" dirty="0" err="1"/>
              <a:t>and</a:t>
            </a:r>
            <a:r>
              <a:rPr lang="hr-HR" sz="2000" b="1" dirty="0"/>
              <a:t> </a:t>
            </a:r>
            <a:r>
              <a:rPr lang="hr-HR" sz="2000" b="1" dirty="0" err="1"/>
              <a:t>write</a:t>
            </a:r>
            <a:r>
              <a:rPr lang="hr-HR" sz="2000" b="1" dirty="0"/>
              <a:t> </a:t>
            </a:r>
            <a:r>
              <a:rPr lang="hr-HR" sz="2000" b="1" dirty="0" err="1"/>
              <a:t>two</a:t>
            </a:r>
            <a:r>
              <a:rPr lang="hr-HR" sz="2000" b="1" dirty="0"/>
              <a:t> </a:t>
            </a:r>
            <a:r>
              <a:rPr lang="hr-HR" sz="2000" b="1" dirty="0" err="1"/>
              <a:t>things</a:t>
            </a:r>
            <a:r>
              <a:rPr lang="hr-HR" sz="2000" b="1" dirty="0"/>
              <a:t> </a:t>
            </a:r>
            <a:r>
              <a:rPr lang="hr-HR" sz="2000" b="1" dirty="0" err="1"/>
              <a:t>that</a:t>
            </a:r>
            <a:r>
              <a:rPr lang="hr-HR" sz="2000" b="1" dirty="0"/>
              <a:t> </a:t>
            </a:r>
            <a:r>
              <a:rPr lang="hr-HR" sz="2000" b="1" dirty="0" err="1"/>
              <a:t>an</a:t>
            </a:r>
            <a:r>
              <a:rPr lang="hr-HR" sz="2000" b="1" dirty="0"/>
              <a:t> astronaut </a:t>
            </a:r>
            <a:r>
              <a:rPr lang="hr-HR" sz="2000" b="1" dirty="0" err="1"/>
              <a:t>has</a:t>
            </a:r>
            <a:r>
              <a:rPr lang="hr-HR" sz="2000" b="1" dirty="0"/>
              <a:t> to do, </a:t>
            </a:r>
            <a:r>
              <a:rPr lang="hr-HR" sz="2000" b="1" dirty="0" err="1"/>
              <a:t>doesn’t</a:t>
            </a:r>
            <a:r>
              <a:rPr lang="hr-HR" sz="2000" b="1" dirty="0"/>
              <a:t> </a:t>
            </a:r>
            <a:r>
              <a:rPr lang="hr-HR" sz="2000" b="1" dirty="0" err="1"/>
              <a:t>have</a:t>
            </a:r>
            <a:r>
              <a:rPr lang="hr-HR" sz="2000" b="1" dirty="0"/>
              <a:t> to do, </a:t>
            </a:r>
            <a:r>
              <a:rPr lang="hr-HR" sz="2000" b="1" dirty="0" err="1"/>
              <a:t>mustn’t</a:t>
            </a:r>
            <a:r>
              <a:rPr lang="hr-HR" sz="2000" b="1" dirty="0"/>
              <a:t> do!</a:t>
            </a:r>
            <a:br>
              <a:rPr lang="hr-HR" sz="2000" b="1" dirty="0"/>
            </a:br>
            <a:endParaRPr lang="hr-HR" sz="2000" b="1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B6C6E23-E2A7-4F1E-91E8-61073D9EB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03" y="2005069"/>
            <a:ext cx="11278991" cy="2457679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C0FC3FA1-31CE-45D4-9AED-A958AE2781A2}"/>
              </a:ext>
            </a:extLst>
          </p:cNvPr>
          <p:cNvSpPr txBox="1">
            <a:spLocks/>
          </p:cNvSpPr>
          <p:nvPr/>
        </p:nvSpPr>
        <p:spPr>
          <a:xfrm>
            <a:off x="1002535" y="3409744"/>
            <a:ext cx="316184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take </a:t>
            </a:r>
            <a:r>
              <a:rPr lang="hr-HR" sz="2200" i="1" dirty="0" err="1">
                <a:solidFill>
                  <a:srgbClr val="FF0000"/>
                </a:solidFill>
              </a:rPr>
              <a:t>spacewalks</a:t>
            </a:r>
            <a:endParaRPr lang="hr-HR" sz="2200" i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hr-HR" sz="800" i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wear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protective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clothes</a:t>
            </a:r>
            <a:br>
              <a:rPr lang="hr-HR" sz="2200" i="1" dirty="0">
                <a:solidFill>
                  <a:srgbClr val="FF0000"/>
                </a:solidFill>
              </a:rPr>
            </a:b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5EE886FF-2350-4301-8C4F-06EA436A22E6}"/>
              </a:ext>
            </a:extLst>
          </p:cNvPr>
          <p:cNvSpPr txBox="1">
            <a:spLocks/>
          </p:cNvSpPr>
          <p:nvPr/>
        </p:nvSpPr>
        <p:spPr>
          <a:xfrm>
            <a:off x="4164375" y="3421207"/>
            <a:ext cx="316184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cook</a:t>
            </a:r>
            <a:endParaRPr lang="hr-HR" sz="2200" i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hr-HR" sz="800" i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take a pet for a </a:t>
            </a:r>
            <a:r>
              <a:rPr lang="hr-HR" sz="2200" i="1" dirty="0" err="1">
                <a:solidFill>
                  <a:srgbClr val="FF0000"/>
                </a:solidFill>
              </a:rPr>
              <a:t>walk</a:t>
            </a:r>
            <a:br>
              <a:rPr lang="hr-HR" sz="2200" i="1" dirty="0">
                <a:solidFill>
                  <a:srgbClr val="FF0000"/>
                </a:solidFill>
              </a:rPr>
            </a:b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7C7EF839-8D81-47E8-B093-D5E0B564A9F5}"/>
              </a:ext>
            </a:extLst>
          </p:cNvPr>
          <p:cNvSpPr txBox="1">
            <a:spLocks/>
          </p:cNvSpPr>
          <p:nvPr/>
        </p:nvSpPr>
        <p:spPr>
          <a:xfrm>
            <a:off x="8492168" y="3421207"/>
            <a:ext cx="316184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have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showers</a:t>
            </a:r>
            <a:endParaRPr lang="hr-HR" sz="2200" i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hr-HR" sz="800" i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wash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the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dirty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dishes</a:t>
            </a:r>
            <a:br>
              <a:rPr lang="hr-HR" sz="2200" i="1" dirty="0">
                <a:solidFill>
                  <a:srgbClr val="FF0000"/>
                </a:solidFill>
              </a:rPr>
            </a:b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230030FC-44EB-4079-8614-1DD3BABF975F}"/>
              </a:ext>
            </a:extLst>
          </p:cNvPr>
          <p:cNvSpPr txBox="1">
            <a:spLocks/>
          </p:cNvSpPr>
          <p:nvPr/>
        </p:nvSpPr>
        <p:spPr>
          <a:xfrm>
            <a:off x="166996" y="4735417"/>
            <a:ext cx="11858006" cy="708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hr-HR" sz="2000" i="1" dirty="0"/>
          </a:p>
          <a:p>
            <a:pPr marL="0" indent="0" algn="ctr">
              <a:buNone/>
            </a:pPr>
            <a:r>
              <a:rPr lang="hr-HR" sz="2000" b="1" i="1" dirty="0" err="1"/>
              <a:t>Check</a:t>
            </a:r>
            <a:r>
              <a:rPr lang="hr-HR" sz="2000" b="1" i="1" dirty="0"/>
              <a:t> </a:t>
            </a:r>
            <a:r>
              <a:rPr lang="hr-HR" sz="2000" b="1" i="1" dirty="0" err="1"/>
              <a:t>your</a:t>
            </a:r>
            <a:r>
              <a:rPr lang="hr-HR" sz="2000" b="1" i="1" dirty="0"/>
              <a:t> </a:t>
            </a:r>
            <a:r>
              <a:rPr lang="hr-HR" sz="2000" b="1" i="1" dirty="0" err="1"/>
              <a:t>knowledge</a:t>
            </a:r>
            <a:r>
              <a:rPr lang="hr-HR" sz="2000" b="1" i="1" dirty="0"/>
              <a:t>:</a:t>
            </a:r>
            <a:br>
              <a:rPr lang="hr-HR" sz="2000" b="1" i="1" dirty="0"/>
            </a:br>
            <a:r>
              <a:rPr lang="hr-HR" sz="2000" i="1" dirty="0">
                <a:hlinkClick r:id="rId3"/>
              </a:rPr>
              <a:t>https://wordwall.net/play/636/814/948</a:t>
            </a:r>
            <a:endParaRPr lang="hr-HR" sz="2000" i="1" dirty="0"/>
          </a:p>
          <a:p>
            <a:pPr marL="0" indent="0" algn="ctr">
              <a:buNone/>
            </a:pP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306766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  <p:bldP spid="8" grpId="0" build="p"/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D4FFC54B-2231-467B-86E1-558A6E4A2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412" y="132203"/>
            <a:ext cx="11847175" cy="708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Why don’t astronauts wash the dishes?</a:t>
            </a:r>
            <a:br>
              <a:rPr lang="hr-HR" sz="2000" b="1" dirty="0"/>
            </a:b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What do they eat? </a:t>
            </a:r>
            <a:endParaRPr lang="hr-HR" sz="2000" b="1" dirty="0"/>
          </a:p>
          <a:p>
            <a:pPr marL="0" indent="0">
              <a:buNone/>
            </a:pPr>
            <a:br>
              <a:rPr lang="hr-HR" sz="2000" i="1" dirty="0"/>
            </a:br>
            <a:r>
              <a:rPr lang="en-US" sz="2000" b="1" dirty="0"/>
              <a:t>Do they like spacewalks?</a:t>
            </a:r>
            <a:r>
              <a:rPr lang="hr-HR" sz="2000" b="1" dirty="0"/>
              <a:t> </a:t>
            </a:r>
            <a:r>
              <a:rPr lang="en-US" sz="2000" b="1" dirty="0"/>
              <a:t>Why? </a:t>
            </a:r>
            <a:endParaRPr lang="hr-HR" sz="2000" b="1" dirty="0"/>
          </a:p>
          <a:p>
            <a:pPr marL="0" indent="0">
              <a:buNone/>
            </a:pPr>
            <a:br>
              <a:rPr lang="hr-HR" sz="2000" b="1" dirty="0"/>
            </a:br>
            <a:r>
              <a:rPr lang="en-US" sz="2000" b="1" dirty="0"/>
              <a:t>What do they do during spacewalks?</a:t>
            </a:r>
            <a:br>
              <a:rPr lang="hr-HR" sz="2000" b="1" dirty="0"/>
            </a:br>
            <a:endParaRPr lang="hr-HR" sz="2000" i="1" dirty="0"/>
          </a:p>
          <a:p>
            <a:pPr marL="0" indent="0">
              <a:buNone/>
            </a:pPr>
            <a:r>
              <a:rPr lang="en-US" sz="2000" b="1" dirty="0"/>
              <a:t>How are their chores different than yours? </a:t>
            </a:r>
            <a:br>
              <a:rPr lang="hr-HR" sz="2000" b="1" dirty="0"/>
            </a:b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Do</a:t>
            </a:r>
            <a:r>
              <a:rPr lang="hr-HR" sz="2000" b="1" dirty="0"/>
              <a:t> </a:t>
            </a:r>
            <a:r>
              <a:rPr lang="en-US" sz="2000" b="1" dirty="0"/>
              <a:t>they experience any gravity problems? </a:t>
            </a:r>
            <a:br>
              <a:rPr lang="hr-HR" sz="2000" b="1" dirty="0"/>
            </a:b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How do</a:t>
            </a:r>
            <a:r>
              <a:rPr lang="hr-HR" sz="2000" b="1" dirty="0"/>
              <a:t> </a:t>
            </a:r>
            <a:r>
              <a:rPr lang="en-US" sz="2000" b="1" dirty="0"/>
              <a:t>they deal with those problems? </a:t>
            </a:r>
            <a:br>
              <a:rPr lang="hr-HR" sz="2000" b="1" dirty="0"/>
            </a:b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What do they</a:t>
            </a:r>
            <a:r>
              <a:rPr lang="hr-HR" sz="2000" b="1" dirty="0"/>
              <a:t> </a:t>
            </a:r>
            <a:r>
              <a:rPr lang="en-US" sz="2000" b="1" dirty="0"/>
              <a:t>do when they are homesick? </a:t>
            </a:r>
            <a:br>
              <a:rPr lang="hr-HR" sz="2000" b="1" dirty="0"/>
            </a:b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How many people</a:t>
            </a:r>
            <a:r>
              <a:rPr lang="hr-HR" sz="2000" b="1" dirty="0"/>
              <a:t> </a:t>
            </a:r>
            <a:r>
              <a:rPr lang="en-US" sz="2000" b="1" dirty="0"/>
              <a:t>are there on the station? </a:t>
            </a:r>
            <a:br>
              <a:rPr lang="hr-HR" sz="2000" b="1" dirty="0"/>
            </a:b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Who would you take</a:t>
            </a:r>
            <a:r>
              <a:rPr lang="hr-HR" sz="2000" b="1" dirty="0"/>
              <a:t> </a:t>
            </a:r>
            <a:r>
              <a:rPr lang="en-US" sz="2000" b="1" dirty="0"/>
              <a:t>with you if you were an astronaut and you could</a:t>
            </a:r>
            <a:r>
              <a:rPr lang="hr-HR" sz="2000" b="1" dirty="0"/>
              <a:t> </a:t>
            </a:r>
            <a:r>
              <a:rPr lang="en-US" sz="2000" b="1" dirty="0"/>
              <a:t>choose your crew?</a:t>
            </a:r>
            <a:br>
              <a:rPr lang="hr-HR" sz="2000" b="1" dirty="0"/>
            </a:br>
            <a:endParaRPr lang="hr-HR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A5392-7521-CD7B-0C06-CD9658335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088" y="1149531"/>
            <a:ext cx="6270170" cy="418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4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" y="12308"/>
            <a:ext cx="5135206" cy="6862417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5273036" y="128192"/>
            <a:ext cx="6019800" cy="951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000" b="1" dirty="0" err="1"/>
              <a:t>Workbook</a:t>
            </a:r>
            <a:r>
              <a:rPr lang="hr-HR" sz="2000" b="1" dirty="0"/>
              <a:t>, p. 22</a:t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69" y="571552"/>
            <a:ext cx="8637225" cy="614882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5C40DE13-DDC2-43CD-8274-D3A2C717BD72}"/>
              </a:ext>
            </a:extLst>
          </p:cNvPr>
          <p:cNvSpPr txBox="1">
            <a:spLocks/>
          </p:cNvSpPr>
          <p:nvPr/>
        </p:nvSpPr>
        <p:spPr>
          <a:xfrm>
            <a:off x="2117314" y="3000351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I </a:t>
            </a:r>
            <a:r>
              <a:rPr lang="hr-HR" sz="2200" i="1" dirty="0" err="1">
                <a:solidFill>
                  <a:srgbClr val="FF0000"/>
                </a:solidFill>
              </a:rPr>
              <a:t>have</a:t>
            </a:r>
            <a:r>
              <a:rPr lang="hr-HR" sz="2200" i="1" dirty="0">
                <a:solidFill>
                  <a:srgbClr val="FF0000"/>
                </a:solidFill>
              </a:rPr>
              <a:t> to </a:t>
            </a:r>
            <a:r>
              <a:rPr lang="hr-HR" sz="2200" i="1" dirty="0" err="1">
                <a:solidFill>
                  <a:srgbClr val="FF0000"/>
                </a:solidFill>
              </a:rPr>
              <a:t>study</a:t>
            </a:r>
            <a:r>
              <a:rPr lang="hr-HR" sz="2200" i="1" dirty="0">
                <a:solidFill>
                  <a:srgbClr val="FF0000"/>
                </a:solidFill>
              </a:rPr>
              <a:t> for </a:t>
            </a:r>
            <a:r>
              <a:rPr lang="hr-HR" sz="2200" i="1" dirty="0" err="1">
                <a:solidFill>
                  <a:srgbClr val="FF0000"/>
                </a:solidFill>
              </a:rPr>
              <a:t>the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maths</a:t>
            </a:r>
            <a:r>
              <a:rPr lang="hr-HR" sz="2200" i="1" dirty="0">
                <a:solidFill>
                  <a:srgbClr val="FF0000"/>
                </a:solidFill>
              </a:rPr>
              <a:t> test.</a:t>
            </a:r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id="{B19F1052-977F-436B-BB92-FA6220965F77}"/>
              </a:ext>
            </a:extLst>
          </p:cNvPr>
          <p:cNvSpPr txBox="1">
            <a:spLocks/>
          </p:cNvSpPr>
          <p:nvPr/>
        </p:nvSpPr>
        <p:spPr>
          <a:xfrm>
            <a:off x="2471297" y="3830103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I </a:t>
            </a:r>
            <a:r>
              <a:rPr lang="hr-HR" sz="2200" i="1" dirty="0" err="1">
                <a:solidFill>
                  <a:srgbClr val="FF0000"/>
                </a:solidFill>
              </a:rPr>
              <a:t>don’t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have</a:t>
            </a:r>
            <a:r>
              <a:rPr lang="hr-HR" sz="2200" i="1" dirty="0">
                <a:solidFill>
                  <a:srgbClr val="FF0000"/>
                </a:solidFill>
              </a:rPr>
              <a:t> to do </a:t>
            </a:r>
            <a:r>
              <a:rPr lang="hr-HR" sz="2200" i="1" dirty="0" err="1">
                <a:solidFill>
                  <a:srgbClr val="FF0000"/>
                </a:solidFill>
              </a:rPr>
              <a:t>the</a:t>
            </a:r>
            <a:r>
              <a:rPr lang="hr-HR" sz="2200" i="1" dirty="0">
                <a:solidFill>
                  <a:srgbClr val="FF0000"/>
                </a:solidFill>
              </a:rPr>
              <a:t> test </a:t>
            </a:r>
            <a:r>
              <a:rPr lang="hr-HR" sz="2200" i="1" dirty="0" err="1">
                <a:solidFill>
                  <a:srgbClr val="FF0000"/>
                </a:solidFill>
              </a:rPr>
              <a:t>tomorrow</a:t>
            </a:r>
            <a:r>
              <a:rPr lang="hr-HR" sz="22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id="{2BD88114-0200-41EA-8945-5964B4A1131D}"/>
              </a:ext>
            </a:extLst>
          </p:cNvPr>
          <p:cNvSpPr txBox="1">
            <a:spLocks/>
          </p:cNvSpPr>
          <p:nvPr/>
        </p:nvSpPr>
        <p:spPr>
          <a:xfrm>
            <a:off x="3963504" y="5974599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200" i="1" dirty="0">
                <a:solidFill>
                  <a:srgbClr val="FF0000"/>
                </a:solidFill>
              </a:rPr>
              <a:t>I </a:t>
            </a:r>
            <a:r>
              <a:rPr lang="hr-HR" sz="2200" i="1" dirty="0" err="1">
                <a:solidFill>
                  <a:srgbClr val="FF0000"/>
                </a:solidFill>
              </a:rPr>
              <a:t>mustn’t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skip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classes</a:t>
            </a:r>
            <a:r>
              <a:rPr lang="hr-HR" sz="2200" i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324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build="p"/>
      <p:bldP spid="19" grpId="0" build="p"/>
      <p:bldP spid="2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" y="12308"/>
            <a:ext cx="5135206" cy="686241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2" y="368362"/>
            <a:ext cx="10306424" cy="612253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3F78CB02-FC75-44F9-993A-F46B14060D86}"/>
              </a:ext>
            </a:extLst>
          </p:cNvPr>
          <p:cNvSpPr txBox="1">
            <a:spLocks/>
          </p:cNvSpPr>
          <p:nvPr/>
        </p:nvSpPr>
        <p:spPr>
          <a:xfrm>
            <a:off x="1111912" y="917815"/>
            <a:ext cx="9238678" cy="6148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5C40DE13-DDC2-43CD-8274-D3A2C717BD72}"/>
              </a:ext>
            </a:extLst>
          </p:cNvPr>
          <p:cNvSpPr txBox="1">
            <a:spLocks/>
          </p:cNvSpPr>
          <p:nvPr/>
        </p:nvSpPr>
        <p:spPr>
          <a:xfrm>
            <a:off x="3477817" y="3093421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don’t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have</a:t>
            </a:r>
            <a:r>
              <a:rPr lang="hr-HR" sz="2000" i="1" dirty="0">
                <a:solidFill>
                  <a:srgbClr val="FF0000"/>
                </a:solidFill>
              </a:rPr>
              <a:t> to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0DE3A643-97C7-472F-961F-98CCA2F1D488}"/>
              </a:ext>
            </a:extLst>
          </p:cNvPr>
          <p:cNvSpPr txBox="1">
            <a:spLocks/>
          </p:cNvSpPr>
          <p:nvPr/>
        </p:nvSpPr>
        <p:spPr>
          <a:xfrm>
            <a:off x="2566160" y="3768159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has</a:t>
            </a:r>
            <a:r>
              <a:rPr lang="hr-HR" sz="2000" i="1" dirty="0">
                <a:solidFill>
                  <a:srgbClr val="FF0000"/>
                </a:solidFill>
              </a:rPr>
              <a:t> to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D0D98946-9C5A-4F9D-8B21-ECCB9B289431}"/>
              </a:ext>
            </a:extLst>
          </p:cNvPr>
          <p:cNvSpPr txBox="1">
            <a:spLocks/>
          </p:cNvSpPr>
          <p:nvPr/>
        </p:nvSpPr>
        <p:spPr>
          <a:xfrm>
            <a:off x="2035592" y="4294349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doesn’t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have</a:t>
            </a:r>
            <a:r>
              <a:rPr lang="hr-HR" sz="2000" i="1" dirty="0">
                <a:solidFill>
                  <a:srgbClr val="FF0000"/>
                </a:solidFill>
              </a:rPr>
              <a:t> to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AA3F837B-8315-46F1-8A6D-A516CEA6527D}"/>
              </a:ext>
            </a:extLst>
          </p:cNvPr>
          <p:cNvSpPr txBox="1">
            <a:spLocks/>
          </p:cNvSpPr>
          <p:nvPr/>
        </p:nvSpPr>
        <p:spPr>
          <a:xfrm>
            <a:off x="2959272" y="4792161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have</a:t>
            </a:r>
            <a:r>
              <a:rPr lang="hr-HR" sz="2000" i="1" dirty="0">
                <a:solidFill>
                  <a:srgbClr val="FF0000"/>
                </a:solidFill>
              </a:rPr>
              <a:t> to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6ABF84CE-6D4B-46E6-96E7-ED0EB8DCB607}"/>
              </a:ext>
            </a:extLst>
          </p:cNvPr>
          <p:cNvSpPr txBox="1">
            <a:spLocks/>
          </p:cNvSpPr>
          <p:nvPr/>
        </p:nvSpPr>
        <p:spPr>
          <a:xfrm>
            <a:off x="1680976" y="5341616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000" i="1" dirty="0">
                <a:solidFill>
                  <a:srgbClr val="FF0000"/>
                </a:solidFill>
              </a:rPr>
              <a:t>        </a:t>
            </a:r>
            <a:r>
              <a:rPr lang="hr-HR" sz="2000" i="1" dirty="0" err="1">
                <a:solidFill>
                  <a:srgbClr val="FF0000"/>
                </a:solidFill>
              </a:rPr>
              <a:t>have</a:t>
            </a:r>
            <a:r>
              <a:rPr lang="hr-HR" sz="2000" i="1" dirty="0">
                <a:solidFill>
                  <a:srgbClr val="FF0000"/>
                </a:solidFill>
              </a:rPr>
              <a:t> to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id="{B59921CC-F3E2-4F0A-8EE9-A88C683D8BF6}"/>
              </a:ext>
            </a:extLst>
          </p:cNvPr>
          <p:cNvSpPr txBox="1">
            <a:spLocks/>
          </p:cNvSpPr>
          <p:nvPr/>
        </p:nvSpPr>
        <p:spPr>
          <a:xfrm>
            <a:off x="6219226" y="5209379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don’t</a:t>
            </a:r>
            <a:r>
              <a:rPr lang="hr-HR" sz="2000" i="1" dirty="0">
                <a:solidFill>
                  <a:srgbClr val="FF0000"/>
                </a:solidFill>
              </a:rPr>
              <a:t> </a:t>
            </a:r>
            <a:r>
              <a:rPr lang="hr-HR" sz="2000" i="1" dirty="0" err="1">
                <a:solidFill>
                  <a:srgbClr val="FF0000"/>
                </a:solidFill>
              </a:rPr>
              <a:t>have</a:t>
            </a:r>
            <a:r>
              <a:rPr lang="hr-HR" sz="2000" i="1" dirty="0">
                <a:solidFill>
                  <a:srgbClr val="FF0000"/>
                </a:solidFill>
              </a:rPr>
              <a:t> to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3B7E8876-A955-43EA-AFBD-F12C7389B1D5}"/>
              </a:ext>
            </a:extLst>
          </p:cNvPr>
          <p:cNvSpPr txBox="1">
            <a:spLocks/>
          </p:cNvSpPr>
          <p:nvPr/>
        </p:nvSpPr>
        <p:spPr>
          <a:xfrm>
            <a:off x="1406067" y="5840391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000" i="1" dirty="0">
                <a:solidFill>
                  <a:srgbClr val="FF0000"/>
                </a:solidFill>
              </a:rPr>
              <a:t>        </a:t>
            </a:r>
            <a:r>
              <a:rPr lang="hr-HR" sz="2000" i="1" dirty="0" err="1">
                <a:solidFill>
                  <a:srgbClr val="FF0000"/>
                </a:solidFill>
              </a:rPr>
              <a:t>have</a:t>
            </a:r>
            <a:r>
              <a:rPr lang="hr-HR" sz="2000" i="1" dirty="0">
                <a:solidFill>
                  <a:srgbClr val="FF0000"/>
                </a:solidFill>
              </a:rPr>
              <a:t> to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5E4781E9-4692-4D6B-AB7C-280C9F8C6D96}"/>
              </a:ext>
            </a:extLst>
          </p:cNvPr>
          <p:cNvSpPr txBox="1">
            <a:spLocks/>
          </p:cNvSpPr>
          <p:nvPr/>
        </p:nvSpPr>
        <p:spPr>
          <a:xfrm>
            <a:off x="6748922" y="5853555"/>
            <a:ext cx="651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2000" i="1" dirty="0">
                <a:solidFill>
                  <a:srgbClr val="FF0000"/>
                </a:solidFill>
              </a:rPr>
              <a:t>        </a:t>
            </a:r>
            <a:r>
              <a:rPr lang="hr-HR" sz="2000" i="1">
                <a:solidFill>
                  <a:srgbClr val="FF0000"/>
                </a:solidFill>
              </a:rPr>
              <a:t>has </a:t>
            </a:r>
            <a:r>
              <a:rPr lang="hr-HR" sz="2000" i="1" dirty="0">
                <a:solidFill>
                  <a:srgbClr val="FF0000"/>
                </a:solidFill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301769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build="p"/>
      <p:bldP spid="9" grpId="0" build="p"/>
      <p:bldP spid="11" grpId="0" build="p"/>
      <p:bldP spid="12" grpId="0" build="p"/>
      <p:bldP spid="13" grpId="0" build="p"/>
      <p:bldP spid="14" grpId="0" build="p"/>
      <p:bldP spid="15" grpId="0" build="p"/>
      <p:bldP spid="1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D4FFC54B-2231-467B-86E1-558A6E4A2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9151" y="132203"/>
            <a:ext cx="6850436" cy="2590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What</a:t>
            </a:r>
            <a:r>
              <a:rPr lang="hr-HR" sz="2000" b="1" dirty="0"/>
              <a:t> </a:t>
            </a:r>
            <a:r>
              <a:rPr lang="en-US" sz="2000" b="1" dirty="0"/>
              <a:t>does staying on a space station look like? </a:t>
            </a:r>
            <a:endParaRPr lang="hr-HR" sz="2000" i="1" dirty="0"/>
          </a:p>
          <a:p>
            <a:pPr marL="0" indent="0">
              <a:buNone/>
            </a:pPr>
            <a:r>
              <a:rPr lang="en-US" sz="2000" b="1" dirty="0"/>
              <a:t>How</a:t>
            </a:r>
            <a:r>
              <a:rPr lang="hr-HR" sz="2000" b="1" dirty="0"/>
              <a:t> </a:t>
            </a:r>
            <a:r>
              <a:rPr lang="en-US" sz="2000" b="1" dirty="0"/>
              <a:t>does a household on a space station differ</a:t>
            </a:r>
            <a:r>
              <a:rPr lang="hr-HR" sz="2000" b="1" dirty="0"/>
              <a:t> </a:t>
            </a:r>
            <a:r>
              <a:rPr lang="en-US" sz="2000" b="1" dirty="0"/>
              <a:t>from our usual households? 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What do you like</a:t>
            </a:r>
            <a:r>
              <a:rPr lang="hr-HR" sz="2000" b="1" dirty="0"/>
              <a:t> </a:t>
            </a:r>
            <a:r>
              <a:rPr lang="en-US" sz="2000" b="1" dirty="0"/>
              <a:t>about spending time on a space station and</a:t>
            </a:r>
            <a:r>
              <a:rPr lang="hr-HR" sz="2000" b="1" dirty="0"/>
              <a:t> </a:t>
            </a:r>
            <a:r>
              <a:rPr lang="en-US" sz="2000" b="1" dirty="0"/>
              <a:t>what do you dislike about it?</a:t>
            </a:r>
            <a:r>
              <a:rPr lang="hr-HR" sz="2000" b="1" dirty="0"/>
              <a:t>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94EBB004-BAD1-455E-98B0-C7C3F293F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" y="-1988"/>
            <a:ext cx="5135448" cy="6856517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66104EBF-CDA4-4464-B12A-7878BDAA7A40}"/>
              </a:ext>
            </a:extLst>
          </p:cNvPr>
          <p:cNvSpPr txBox="1">
            <a:spLocks/>
          </p:cNvSpPr>
          <p:nvPr/>
        </p:nvSpPr>
        <p:spPr>
          <a:xfrm>
            <a:off x="7431426" y="2516788"/>
            <a:ext cx="4412274" cy="3614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>
                <a:solidFill>
                  <a:srgbClr val="0070C0"/>
                </a:solidFill>
              </a:rPr>
              <a:t>HAVE TO </a:t>
            </a:r>
            <a:r>
              <a:rPr lang="hr-HR" sz="2000" i="1" dirty="0">
                <a:solidFill>
                  <a:srgbClr val="0070C0"/>
                </a:solidFill>
              </a:rPr>
              <a:t>ili </a:t>
            </a:r>
            <a:r>
              <a:rPr lang="hr-HR" sz="2000" b="1" dirty="0">
                <a:solidFill>
                  <a:srgbClr val="0070C0"/>
                </a:solidFill>
              </a:rPr>
              <a:t>MUST </a:t>
            </a:r>
            <a:r>
              <a:rPr lang="hr-HR" sz="2000" i="1" dirty="0">
                <a:solidFill>
                  <a:srgbClr val="0070C0"/>
                </a:solidFill>
              </a:rPr>
              <a:t>koristimo za izricanje dužnosti ili kada želimo reći da je nešto nužno napraviti.</a:t>
            </a:r>
          </a:p>
          <a:p>
            <a:pPr marL="0" indent="0">
              <a:buNone/>
            </a:pPr>
            <a:r>
              <a:rPr lang="hr-HR" sz="2000" b="1" dirty="0">
                <a:solidFill>
                  <a:srgbClr val="0070C0"/>
                </a:solidFill>
              </a:rPr>
              <a:t>DON’T HAVE TO </a:t>
            </a:r>
            <a:r>
              <a:rPr lang="hr-HR" sz="2000" i="1" dirty="0">
                <a:solidFill>
                  <a:srgbClr val="0070C0"/>
                </a:solidFill>
              </a:rPr>
              <a:t>koristimo kada želimo reći da nešto nije nužno napraviti (ne trebamo nešto napraviti).</a:t>
            </a:r>
          </a:p>
          <a:p>
            <a:pPr marL="0" indent="0">
              <a:buNone/>
            </a:pPr>
            <a:r>
              <a:rPr lang="hr-HR" sz="2000" b="1" dirty="0">
                <a:solidFill>
                  <a:srgbClr val="0070C0"/>
                </a:solidFill>
              </a:rPr>
              <a:t>MUSTN’T </a:t>
            </a:r>
            <a:r>
              <a:rPr lang="hr-HR" sz="2000" i="1" dirty="0">
                <a:solidFill>
                  <a:srgbClr val="0070C0"/>
                </a:solidFill>
              </a:rPr>
              <a:t>koristimo kada želimo reći da nešto NE SMIJEMO napraviti.</a:t>
            </a:r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6D10B413-31F1-457A-B79D-558592331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35" y="3329848"/>
            <a:ext cx="7033040" cy="323576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984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673</Words>
  <Application>Microsoft Office PowerPoint</Application>
  <PresentationFormat>Widescreen</PresentationFormat>
  <Paragraphs>99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Calibri</vt:lpstr>
      <vt:lpstr>Arial</vt:lpstr>
      <vt:lpstr>Calibri Light</vt:lpstr>
      <vt:lpstr>Tema sustava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Siniša Vuksan</dc:creator>
  <cp:lastModifiedBy>Sanja Ivoš</cp:lastModifiedBy>
  <cp:revision>144</cp:revision>
  <dcterms:created xsi:type="dcterms:W3CDTF">2020-09-15T16:13:04Z</dcterms:created>
  <dcterms:modified xsi:type="dcterms:W3CDTF">2022-09-29T10:05:58Z</dcterms:modified>
</cp:coreProperties>
</file>